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5" r:id="rId5"/>
    <p:sldMasterId id="2147483786" r:id="rId6"/>
    <p:sldMasterId id="2147483787" r:id="rId7"/>
  </p:sldMasterIdLst>
  <p:notesMasterIdLst>
    <p:notesMasterId r:id="rId8"/>
  </p:notesMasterIdLst>
  <p:sldIdLst>
    <p:sldId id="256" r:id="rId9"/>
    <p:sldId id="257" r:id="rId10"/>
    <p:sldId id="258" r:id="rId11"/>
    <p:sldId id="259" r:id="rId12"/>
    <p:sldId id="260" r:id="rId13"/>
  </p:sldIdLst>
  <p:sldSz cy="5143500" cx="9144000"/>
  <p:notesSz cx="6858000" cy="9144000"/>
  <p:embeddedFontLst>
    <p:embeddedFont>
      <p:font typeface="Roboto"/>
      <p:regular r:id="rId14"/>
      <p:bold r:id="rId15"/>
      <p:italic r:id="rId16"/>
      <p:boldItalic r:id="rId17"/>
    </p:embeddedFont>
    <p:embeddedFont>
      <p:font typeface="Roboto Mono Light"/>
      <p:regular r:id="rId18"/>
      <p:bold r:id="rId19"/>
      <p:italic r:id="rId20"/>
      <p:boldItalic r:id="rId21"/>
    </p:embeddedFont>
    <p:embeddedFont>
      <p:font typeface="Roboto Light"/>
      <p:regular r:id="rId22"/>
      <p:bold r:id="rId23"/>
      <p:italic r:id="rId24"/>
      <p:boldItalic r:id="rId25"/>
    </p:embeddedFont>
    <p:embeddedFont>
      <p:font typeface="Cormorant Garamond Medium"/>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9C8F4-2C16-4893-9B74-FDBB5E3C67A7}">
  <a:tblStyle styleId="{A449C8F4-2C16-4893-9B74-FDBB5E3C67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RobotoMono-bold.fntdata"/><Relationship Id="rId30" Type="http://schemas.openxmlformats.org/officeDocument/2006/relationships/font" Target="fonts/RobotoMono-regular.fntdata"/><Relationship Id="rId33" Type="http://schemas.openxmlformats.org/officeDocument/2006/relationships/font" Target="fonts/RobotoMono-boldItalic.fntdata"/><Relationship Id="rId32" Type="http://schemas.openxmlformats.org/officeDocument/2006/relationships/font" Target="fonts/RobotoMono-italic.fntdata"/><Relationship Id="rId20" Type="http://schemas.openxmlformats.org/officeDocument/2006/relationships/font" Target="fonts/RobotoMonoLight-italic.fntdata"/><Relationship Id="rId22" Type="http://schemas.openxmlformats.org/officeDocument/2006/relationships/font" Target="fonts/RobotoLight-regular.fntdata"/><Relationship Id="rId21" Type="http://schemas.openxmlformats.org/officeDocument/2006/relationships/font" Target="fonts/RobotoMonoLight-boldItalic.fntdata"/><Relationship Id="rId24" Type="http://schemas.openxmlformats.org/officeDocument/2006/relationships/font" Target="fonts/RobotoLight-italic.fntdata"/><Relationship Id="rId23" Type="http://schemas.openxmlformats.org/officeDocument/2006/relationships/font" Target="fonts/RobotoLight-bold.fntdata"/><Relationship Id="rId26" Type="http://schemas.openxmlformats.org/officeDocument/2006/relationships/font" Target="fonts/CormorantGaramondMedium-regular.fntdata"/><Relationship Id="rId25" Type="http://schemas.openxmlformats.org/officeDocument/2006/relationships/font" Target="fonts/RobotoLight-boldItalic.fntdata"/><Relationship Id="rId28" Type="http://schemas.openxmlformats.org/officeDocument/2006/relationships/font" Target="fonts/CormorantGaramondMedium-italic.fntdata"/><Relationship Id="rId27" Type="http://schemas.openxmlformats.org/officeDocument/2006/relationships/font" Target="fonts/CormorantGaramondMedium-bold.fntdata"/><Relationship Id="rId29" Type="http://schemas.openxmlformats.org/officeDocument/2006/relationships/font" Target="fonts/CormorantGaramondMedium-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RobotoMonoLight-bold.fntdata"/><Relationship Id="rId18" Type="http://schemas.openxmlformats.org/officeDocument/2006/relationships/font" Target="fonts/RobotoMon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07275e0ea0_0_26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g107275e0ea0_0_2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072979b9c3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g1072979b9c3_2_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g1072979b9c3_2_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072979b9c3_2_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298450" lvl="0" marL="457200" rtl="0" algn="l">
              <a:spcBef>
                <a:spcPts val="0"/>
              </a:spcBef>
              <a:spcAft>
                <a:spcPts val="0"/>
              </a:spcAft>
              <a:buSzPts val="1100"/>
              <a:buAutoNum type="arabicPeriod"/>
            </a:pPr>
            <a:r>
              <a:rPr lang="en"/>
              <a:t>Motivation:</a:t>
            </a:r>
            <a:br>
              <a:rPr lang="en"/>
            </a:br>
            <a:endParaRPr/>
          </a:p>
          <a:p>
            <a:pPr indent="-298450" lvl="0" marL="457200" rtl="0" algn="l">
              <a:spcBef>
                <a:spcPts val="0"/>
              </a:spcBef>
              <a:spcAft>
                <a:spcPts val="0"/>
              </a:spcAft>
              <a:buSzPts val="1100"/>
              <a:buAutoNum type="arabicPeriod"/>
            </a:pPr>
            <a:r>
              <a:rPr lang="en"/>
              <a:t>Goal:  research each causal model for unfairness in detail and to come with insights on its inner workings and performance through evaluation metrics. We also plan to thoroughly investigate which causal techniques and metrics should be used in what cases or types of data, whether the data generation process will be known or unknown. Statistically coming up with a framework for causally detecting bias will also be a key outcome in addition to the above goals and objectives.</a:t>
            </a:r>
            <a:endParaRPr/>
          </a:p>
        </p:txBody>
      </p:sp>
      <p:sp>
        <p:nvSpPr>
          <p:cNvPr id="1372" name="Google Shape;1372;g1072979b9c3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072979b9c3_12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MODELS notes: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Unaware: </a:t>
            </a:r>
            <a:r>
              <a:rPr lang="en" sz="1400">
                <a:solidFill>
                  <a:schemeClr val="dk1"/>
                </a:solidFill>
              </a:rPr>
              <a:t>While “fairness through awareness” may be an intuitive idea, it has limited usefulness. The idea is to simply omit the protected attribute when building a predictive model. However, because other attributes in the causal graph can be descendents of a protected attribute (e.g. home address can often be a descendent of race), simply removing a protected attribute may not remove its effect.</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Latent variable inference:</a:t>
            </a:r>
            <a:r>
              <a:rPr lang="en" sz="1400">
                <a:solidFill>
                  <a:schemeClr val="dk1"/>
                </a:solidFill>
              </a:rPr>
              <a:t> We want to find the variable that is completely not affected by the protected attribute, but is a parent of all other variables.  We assume there is a latent variable that’s not observable but has an impact on Y. We would like to learn the distribution of the variable by excluding the effect of all other variables on Y. </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Path-Specific:</a:t>
            </a:r>
            <a:r>
              <a:rPr lang="en" sz="1400">
                <a:solidFill>
                  <a:schemeClr val="dk1"/>
                </a:solidFill>
              </a:rPr>
              <a:t> </a:t>
            </a:r>
            <a:r>
              <a:rPr lang="en" sz="1400">
                <a:solidFill>
                  <a:schemeClr val="dk1"/>
                </a:solidFill>
              </a:rPr>
              <a:t>[Alice]</a:t>
            </a:r>
            <a:r>
              <a:rPr lang="en" sz="1400">
                <a:solidFill>
                  <a:schemeClr val="dk1"/>
                </a:solidFill>
              </a:rPr>
              <a:t> By minimizing the upper bound of PIU (probability of individual unfairness) estimated from data (SCM specified) , path-specific unfairness causal effect is removed at an individual level. Prediction is made on top of the minimization constraint using a simple neural network model.</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FIO:</a:t>
            </a:r>
            <a:r>
              <a:rPr lang="en" sz="1400">
                <a:solidFill>
                  <a:schemeClr val="dk1"/>
                </a:solidFill>
              </a:rPr>
              <a:t> </a:t>
            </a:r>
            <a:r>
              <a:rPr lang="en" sz="1400">
                <a:solidFill>
                  <a:schemeClr val="dk1"/>
                </a:solidFill>
              </a:rPr>
              <a:t>[Aqid + Junzhi]</a:t>
            </a:r>
            <a:r>
              <a:rPr lang="en" sz="1400">
                <a:solidFill>
                  <a:schemeClr val="dk1"/>
                </a:solidFill>
              </a:rPr>
              <a:t> We want to find fair outcomes, first we need to find PSE(path-specific effect), then we find maximum likelihood distribution to optimize counterfactual ‘outcomes’ with constraints on PSE, then we use logistic to figure out the prediction using certain threshold.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INSIGHTS notes: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Latent variable:</a:t>
            </a:r>
            <a:r>
              <a:rPr lang="en" sz="1400">
                <a:solidFill>
                  <a:schemeClr val="dk1"/>
                </a:solidFill>
              </a:rPr>
              <a:t> By making assumption of observable variable, we would be able to learn a fair variable based on learning a posterior distribution. It should be the most fair predictor. It is achieved by Stan Package in R.</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Path-Specific: </a:t>
            </a:r>
            <a:r>
              <a:rPr lang="en" sz="1400">
                <a:solidFill>
                  <a:schemeClr val="dk1"/>
                </a:solidFill>
              </a:rPr>
              <a:t>[Alice]</a:t>
            </a:r>
            <a:r>
              <a:rPr lang="en" sz="1400">
                <a:solidFill>
                  <a:schemeClr val="dk1"/>
                </a:solidFill>
              </a:rPr>
              <a:t> No impractical assumption is needed. SCM needed (I think but there might be a way around it). Compared to PSCF (path-specific counterfactual fairness, our original assigned paper), we only need estimation of marginal potential outcome probabilities is and it’s easy to compute.</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FIO: </a:t>
            </a:r>
            <a:r>
              <a:rPr lang="en" sz="1400">
                <a:solidFill>
                  <a:schemeClr val="dk1"/>
                </a:solidFill>
              </a:rPr>
              <a:t>[Aqid Junzhi]</a:t>
            </a:r>
            <a:r>
              <a:rPr lang="en" sz="1400">
                <a:solidFill>
                  <a:schemeClr val="dk1"/>
                </a:solidFill>
              </a:rPr>
              <a:t> The FIO give a easy way to optimize counterfactual ‘outcomes’ using distribution and path-specific effects because we only need original data. Also it can fit different models without finding external path or latent variables but focus directly on outcomes.  </a:t>
            </a:r>
            <a:endParaRPr sz="1400">
              <a:solidFill>
                <a:schemeClr val="dk1"/>
              </a:solidFill>
            </a:endParaRPr>
          </a:p>
        </p:txBody>
      </p:sp>
      <p:sp>
        <p:nvSpPr>
          <p:cNvPr id="1385" name="Google Shape;1385;g1072979b9c3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072979b9c3_0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a:p>
            <a:pPr indent="-298450" lvl="0" marL="457200" rtl="0" algn="l">
              <a:spcBef>
                <a:spcPts val="0"/>
              </a:spcBef>
              <a:spcAft>
                <a:spcPts val="0"/>
              </a:spcAft>
              <a:buSzPts val="1100"/>
              <a:buAutoNum type="arabicPeriod"/>
            </a:pPr>
            <a:r>
              <a:rPr lang="en"/>
              <a:t>Did you solve the problem? </a:t>
            </a:r>
            <a:endParaRPr/>
          </a:p>
          <a:p>
            <a:pPr indent="-298450" lvl="1" marL="914400" rtl="0" algn="l">
              <a:spcBef>
                <a:spcPts val="0"/>
              </a:spcBef>
              <a:spcAft>
                <a:spcPts val="0"/>
              </a:spcAft>
              <a:buSzPts val="1100"/>
              <a:buAutoNum type="alphaLcPeriod"/>
            </a:pPr>
            <a:r>
              <a:rPr lang="en"/>
              <a:t>Yes, in general, more advanced techniques (especially path-specific fairness and fair inference on outcomes) improved our fairness metric. </a:t>
            </a:r>
            <a:endParaRPr/>
          </a:p>
          <a:p>
            <a:pPr indent="-298450" lvl="1" marL="914400" rtl="0" algn="l">
              <a:spcBef>
                <a:spcPts val="0"/>
              </a:spcBef>
              <a:spcAft>
                <a:spcPts val="0"/>
              </a:spcAft>
              <a:buSzPts val="1100"/>
              <a:buAutoNum type="alphaLcPeriod"/>
            </a:pPr>
            <a:r>
              <a:rPr lang="en"/>
              <a:t>However, there are two main drawbacks of these techniques. In general, with more advanced techniques:</a:t>
            </a:r>
            <a:endParaRPr/>
          </a:p>
          <a:p>
            <a:pPr indent="-298450" lvl="2" marL="1371600" rtl="0" algn="l">
              <a:spcBef>
                <a:spcPts val="0"/>
              </a:spcBef>
              <a:spcAft>
                <a:spcPts val="0"/>
              </a:spcAft>
              <a:buSzPts val="1100"/>
              <a:buAutoNum type="romanLcPeriod"/>
            </a:pPr>
            <a:r>
              <a:rPr lang="en"/>
              <a:t>Prediction accuracy is reduced, and</a:t>
            </a:r>
            <a:endParaRPr/>
          </a:p>
          <a:p>
            <a:pPr indent="-298450" lvl="2" marL="1371600" rtl="0" algn="l">
              <a:spcBef>
                <a:spcPts val="0"/>
              </a:spcBef>
              <a:spcAft>
                <a:spcPts val="0"/>
              </a:spcAft>
              <a:buSzPts val="1100"/>
              <a:buAutoNum type="romanLcPeriod"/>
            </a:pPr>
            <a:r>
              <a:rPr lang="en"/>
              <a:t>These techniques are high-effort (implementation depends on model DGP specifications, and these cannot be trivially swapped in these implementations)</a:t>
            </a:r>
            <a:br>
              <a:rPr lang="en"/>
            </a:br>
            <a:endParaRPr/>
          </a:p>
          <a:p>
            <a:pPr indent="-298450" lvl="0" marL="457200" rtl="0" algn="l">
              <a:spcBef>
                <a:spcPts val="0"/>
              </a:spcBef>
              <a:spcAft>
                <a:spcPts val="0"/>
              </a:spcAft>
              <a:buSzPts val="1100"/>
              <a:buAutoNum type="arabicPeriod"/>
            </a:pPr>
            <a:r>
              <a:rPr lang="en">
                <a:solidFill>
                  <a:schemeClr val="dk1"/>
                </a:solidFill>
              </a:rPr>
              <a:t>Which work enabled this? Intuition behind our techniques / why we think we got these results</a:t>
            </a:r>
            <a:endParaRPr>
              <a:solidFill>
                <a:schemeClr val="dk1"/>
              </a:solidFill>
            </a:endParaRPr>
          </a:p>
          <a:p>
            <a:pPr indent="-298450" lvl="1" marL="914400" rtl="0" algn="l">
              <a:spcBef>
                <a:spcPts val="0"/>
              </a:spcBef>
              <a:spcAft>
                <a:spcPts val="0"/>
              </a:spcAft>
              <a:buSzPts val="1100"/>
              <a:buAutoNum type="alphaLcPeriod"/>
            </a:pPr>
            <a:r>
              <a:rPr lang="en">
                <a:solidFill>
                  <a:schemeClr val="dk1"/>
                </a:solidFill>
              </a:rPr>
              <a:t>Path-specific fairness:</a:t>
            </a:r>
            <a:r>
              <a:rPr lang="en">
                <a:solidFill>
                  <a:schemeClr val="dk1"/>
                </a:solidFill>
              </a:rPr>
              <a:t> [2-3] sentences of intuition behind this technique</a:t>
            </a:r>
            <a:endParaRPr>
              <a:solidFill>
                <a:schemeClr val="dk1"/>
              </a:solidFill>
            </a:endParaRPr>
          </a:p>
          <a:p>
            <a:pPr indent="-298450" lvl="1" marL="914400" rtl="0" algn="l">
              <a:spcBef>
                <a:spcPts val="0"/>
              </a:spcBef>
              <a:spcAft>
                <a:spcPts val="0"/>
              </a:spcAft>
              <a:buSzPts val="1100"/>
              <a:buAutoNum type="alphaLcPeriod"/>
            </a:pPr>
            <a:r>
              <a:rPr lang="en">
                <a:solidFill>
                  <a:schemeClr val="dk1"/>
                </a:solidFill>
              </a:rPr>
              <a:t>FIO</a:t>
            </a:r>
            <a:r>
              <a:rPr lang="en">
                <a:solidFill>
                  <a:schemeClr val="dk1"/>
                </a:solidFill>
              </a:rPr>
              <a:t>: We find counterfactual distribution of data using PSE we calculated with original data, then we maximize the distribution to find and ‘outcome’, we could use that to predict. As unaware model discard those protected attributes, FIO would find distribution based on MLE method and actually make use of all attributes of datas during computation.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What work remains to be done?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Generally speaking, we would like to compare the effectiveness of these techniques across more real-world datasets.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Path-specific: </a:t>
            </a:r>
            <a:r>
              <a:rPr lang="en">
                <a:solidFill>
                  <a:schemeClr val="dk1"/>
                </a:solidFill>
              </a:rPr>
              <a:t>apply to real-world datasets, explore conditional independence relations and the graphical condition on unfair pathways π in the real world datasets, which might require advanced techniques such as structural learning. </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FIO: the technique can only be applied to datasets which have non-sensitive observed variables. Therefore, applying this technique to such a dataset (for example, the German credit dataset), would be a reasonable next step.</a:t>
            </a:r>
            <a:endParaRPr>
              <a:solidFill>
                <a:schemeClr val="dk1"/>
              </a:solidFill>
            </a:endParaRPr>
          </a:p>
        </p:txBody>
      </p:sp>
      <p:sp>
        <p:nvSpPr>
          <p:cNvPr id="1395" name="Google Shape;1395;g1072979b9c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2">
  <p:cSld name="Divider slide v2">
    <p:bg>
      <p:bgPr>
        <a:solidFill>
          <a:schemeClr val="lt1"/>
        </a:solidFill>
      </p:bgPr>
    </p:bg>
    <p:spTree>
      <p:nvGrpSpPr>
        <p:cNvPr id="964" name="Shape 964"/>
        <p:cNvGrpSpPr/>
        <p:nvPr/>
      </p:nvGrpSpPr>
      <p:grpSpPr>
        <a:xfrm>
          <a:off x="0" y="0"/>
          <a:ext cx="0" cy="0"/>
          <a:chOff x="0" y="0"/>
          <a:chExt cx="0" cy="0"/>
        </a:xfrm>
      </p:grpSpPr>
      <p:pic>
        <p:nvPicPr>
          <p:cNvPr id="965" name="Google Shape;965;p102"/>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966" name="Google Shape;966;p102"/>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4100"/>
              <a:buFont typeface="Cormorant Garamond Medium"/>
              <a:buNone/>
              <a:defRPr sz="4100">
                <a:solidFill>
                  <a:srgbClr val="FFFFFF"/>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67" name="Google Shape;967;p102"/>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3">
  <p:cSld name="Divider slide v3">
    <p:bg>
      <p:bgPr>
        <a:solidFill>
          <a:schemeClr val="lt1"/>
        </a:solidFill>
      </p:bgPr>
    </p:bg>
    <p:spTree>
      <p:nvGrpSpPr>
        <p:cNvPr id="968" name="Shape 968"/>
        <p:cNvGrpSpPr/>
        <p:nvPr/>
      </p:nvGrpSpPr>
      <p:grpSpPr>
        <a:xfrm>
          <a:off x="0" y="0"/>
          <a:ext cx="0" cy="0"/>
          <a:chOff x="0" y="0"/>
          <a:chExt cx="0" cy="0"/>
        </a:xfrm>
      </p:grpSpPr>
      <p:pic>
        <p:nvPicPr>
          <p:cNvPr id="969" name="Google Shape;969;p103"/>
          <p:cNvPicPr preferRelativeResize="0"/>
          <p:nvPr/>
        </p:nvPicPr>
        <p:blipFill rotWithShape="1">
          <a:blip r:embed="rId2">
            <a:alphaModFix/>
          </a:blip>
          <a:srcRect b="0" l="0" r="11551" t="0"/>
          <a:stretch/>
        </p:blipFill>
        <p:spPr>
          <a:xfrm>
            <a:off x="0" y="0"/>
            <a:ext cx="9144000" cy="5143500"/>
          </a:xfrm>
          <a:prstGeom prst="rect">
            <a:avLst/>
          </a:prstGeom>
          <a:noFill/>
          <a:ln>
            <a:noFill/>
          </a:ln>
        </p:spPr>
      </p:pic>
      <p:pic>
        <p:nvPicPr>
          <p:cNvPr id="970" name="Google Shape;970;p103"/>
          <p:cNvPicPr preferRelativeResize="0"/>
          <p:nvPr/>
        </p:nvPicPr>
        <p:blipFill rotWithShape="1">
          <a:blip r:embed="rId3">
            <a:alphaModFix/>
          </a:blip>
          <a:srcRect b="0" l="0" r="0" t="0"/>
          <a:stretch/>
        </p:blipFill>
        <p:spPr>
          <a:xfrm>
            <a:off x="482138" y="4831137"/>
            <a:ext cx="482812" cy="119775"/>
          </a:xfrm>
          <a:prstGeom prst="rect">
            <a:avLst/>
          </a:prstGeom>
          <a:noFill/>
          <a:ln>
            <a:noFill/>
          </a:ln>
        </p:spPr>
      </p:pic>
      <p:sp>
        <p:nvSpPr>
          <p:cNvPr id="971" name="Google Shape;971;p103"/>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4100"/>
              <a:buFont typeface="Cormorant Garamond Medium"/>
              <a:buNone/>
              <a:defRPr sz="4100">
                <a:solidFill>
                  <a:srgbClr val="050527"/>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4">
  <p:cSld name="Divider slide v4">
    <p:bg>
      <p:bgPr>
        <a:solidFill>
          <a:schemeClr val="lt1"/>
        </a:solidFill>
      </p:bgPr>
    </p:bg>
    <p:spTree>
      <p:nvGrpSpPr>
        <p:cNvPr id="972" name="Shape 972"/>
        <p:cNvGrpSpPr/>
        <p:nvPr/>
      </p:nvGrpSpPr>
      <p:grpSpPr>
        <a:xfrm>
          <a:off x="0" y="0"/>
          <a:ext cx="0" cy="0"/>
          <a:chOff x="0" y="0"/>
          <a:chExt cx="0" cy="0"/>
        </a:xfrm>
      </p:grpSpPr>
      <p:pic>
        <p:nvPicPr>
          <p:cNvPr id="973" name="Google Shape;973;p104"/>
          <p:cNvPicPr preferRelativeResize="0"/>
          <p:nvPr/>
        </p:nvPicPr>
        <p:blipFill rotWithShape="1">
          <a:blip r:embed="rId2">
            <a:alphaModFix/>
          </a:blip>
          <a:srcRect b="0" l="0" r="11111" t="0"/>
          <a:stretch/>
        </p:blipFill>
        <p:spPr>
          <a:xfrm>
            <a:off x="0" y="25"/>
            <a:ext cx="9144000" cy="5143500"/>
          </a:xfrm>
          <a:prstGeom prst="rect">
            <a:avLst/>
          </a:prstGeom>
          <a:noFill/>
          <a:ln>
            <a:noFill/>
          </a:ln>
        </p:spPr>
      </p:pic>
      <p:sp>
        <p:nvSpPr>
          <p:cNvPr id="974" name="Google Shape;974;p104"/>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4100"/>
              <a:buFont typeface="Cormorant Garamond Medium"/>
              <a:buNone/>
              <a:defRPr sz="41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75" name="Google Shape;975;p104"/>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5">
  <p:cSld name="Divider slide v5">
    <p:bg>
      <p:bgPr>
        <a:solidFill>
          <a:schemeClr val="lt1"/>
        </a:solidFill>
      </p:bgPr>
    </p:bg>
    <p:spTree>
      <p:nvGrpSpPr>
        <p:cNvPr id="976" name="Shape 976"/>
        <p:cNvGrpSpPr/>
        <p:nvPr/>
      </p:nvGrpSpPr>
      <p:grpSpPr>
        <a:xfrm>
          <a:off x="0" y="0"/>
          <a:ext cx="0" cy="0"/>
          <a:chOff x="0" y="0"/>
          <a:chExt cx="0" cy="0"/>
        </a:xfrm>
      </p:grpSpPr>
      <p:pic>
        <p:nvPicPr>
          <p:cNvPr id="977" name="Google Shape;977;p105"/>
          <p:cNvPicPr preferRelativeResize="0"/>
          <p:nvPr/>
        </p:nvPicPr>
        <p:blipFill rotWithShape="1">
          <a:blip r:embed="rId2">
            <a:alphaModFix/>
          </a:blip>
          <a:srcRect b="0" l="0" r="10554" t="0"/>
          <a:stretch/>
        </p:blipFill>
        <p:spPr>
          <a:xfrm>
            <a:off x="0" y="0"/>
            <a:ext cx="9143998" cy="5143501"/>
          </a:xfrm>
          <a:prstGeom prst="rect">
            <a:avLst/>
          </a:prstGeom>
          <a:noFill/>
          <a:ln>
            <a:noFill/>
          </a:ln>
        </p:spPr>
      </p:pic>
      <p:sp>
        <p:nvSpPr>
          <p:cNvPr id="978" name="Google Shape;978;p105"/>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4100"/>
              <a:buFont typeface="Cormorant Garamond Medium"/>
              <a:buNone/>
              <a:defRPr sz="41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79" name="Google Shape;979;p105"/>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9">
  <p:cSld name="Divider slide v5_1">
    <p:bg>
      <p:bgPr>
        <a:solidFill>
          <a:schemeClr val="lt1"/>
        </a:solidFill>
      </p:bgPr>
    </p:bg>
    <p:spTree>
      <p:nvGrpSpPr>
        <p:cNvPr id="980" name="Shape 980"/>
        <p:cNvGrpSpPr/>
        <p:nvPr/>
      </p:nvGrpSpPr>
      <p:grpSpPr>
        <a:xfrm>
          <a:off x="0" y="0"/>
          <a:ext cx="0" cy="0"/>
          <a:chOff x="0" y="0"/>
          <a:chExt cx="0" cy="0"/>
        </a:xfrm>
      </p:grpSpPr>
      <p:pic>
        <p:nvPicPr>
          <p:cNvPr id="981" name="Google Shape;981;p106"/>
          <p:cNvPicPr preferRelativeResize="0"/>
          <p:nvPr/>
        </p:nvPicPr>
        <p:blipFill rotWithShape="1">
          <a:blip r:embed="rId2">
            <a:alphaModFix/>
          </a:blip>
          <a:srcRect b="0" l="0" r="10738" t="0"/>
          <a:stretch/>
        </p:blipFill>
        <p:spPr>
          <a:xfrm>
            <a:off x="0" y="0"/>
            <a:ext cx="9143998" cy="5143501"/>
          </a:xfrm>
          <a:prstGeom prst="rect">
            <a:avLst/>
          </a:prstGeom>
          <a:noFill/>
          <a:ln>
            <a:noFill/>
          </a:ln>
        </p:spPr>
      </p:pic>
      <p:sp>
        <p:nvSpPr>
          <p:cNvPr id="982" name="Google Shape;982;p106"/>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4100"/>
              <a:buFont typeface="Cormorant Garamond Medium"/>
              <a:buNone/>
              <a:defRPr sz="41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83" name="Google Shape;983;p106"/>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6">
  <p:cSld name="Divider slide v6">
    <p:bg>
      <p:bgPr>
        <a:solidFill>
          <a:schemeClr val="lt1"/>
        </a:solidFill>
      </p:bgPr>
    </p:bg>
    <p:spTree>
      <p:nvGrpSpPr>
        <p:cNvPr id="984" name="Shape 984"/>
        <p:cNvGrpSpPr/>
        <p:nvPr/>
      </p:nvGrpSpPr>
      <p:grpSpPr>
        <a:xfrm>
          <a:off x="0" y="0"/>
          <a:ext cx="0" cy="0"/>
          <a:chOff x="0" y="0"/>
          <a:chExt cx="0" cy="0"/>
        </a:xfrm>
      </p:grpSpPr>
      <p:pic>
        <p:nvPicPr>
          <p:cNvPr id="985" name="Google Shape;985;p107"/>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986" name="Google Shape;986;p107"/>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accent1"/>
              </a:buClr>
              <a:buSzPts val="4100"/>
              <a:buFont typeface="Cormorant Garamond Medium"/>
              <a:buNone/>
              <a:defRPr sz="4100">
                <a:solidFill>
                  <a:schemeClr val="accen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87" name="Google Shape;987;p107"/>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10">
  <p:cSld name="Divider slide v6_1">
    <p:bg>
      <p:bgPr>
        <a:solidFill>
          <a:schemeClr val="lt1"/>
        </a:solidFill>
      </p:bgPr>
    </p:bg>
    <p:spTree>
      <p:nvGrpSpPr>
        <p:cNvPr id="988" name="Shape 988"/>
        <p:cNvGrpSpPr/>
        <p:nvPr/>
      </p:nvGrpSpPr>
      <p:grpSpPr>
        <a:xfrm>
          <a:off x="0" y="0"/>
          <a:ext cx="0" cy="0"/>
          <a:chOff x="0" y="0"/>
          <a:chExt cx="0" cy="0"/>
        </a:xfrm>
      </p:grpSpPr>
      <p:pic>
        <p:nvPicPr>
          <p:cNvPr id="989" name="Google Shape;989;p108"/>
          <p:cNvPicPr preferRelativeResize="0"/>
          <p:nvPr/>
        </p:nvPicPr>
        <p:blipFill rotWithShape="1">
          <a:blip r:embed="rId2">
            <a:alphaModFix/>
          </a:blip>
          <a:srcRect b="0" l="0" r="11394" t="0"/>
          <a:stretch/>
        </p:blipFill>
        <p:spPr>
          <a:xfrm>
            <a:off x="0" y="0"/>
            <a:ext cx="9143999" cy="5143500"/>
          </a:xfrm>
          <a:prstGeom prst="rect">
            <a:avLst/>
          </a:prstGeom>
          <a:noFill/>
          <a:ln>
            <a:noFill/>
          </a:ln>
        </p:spPr>
      </p:pic>
      <p:sp>
        <p:nvSpPr>
          <p:cNvPr id="990" name="Google Shape;990;p108"/>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4100"/>
              <a:buFont typeface="Cormorant Garamond Medium"/>
              <a:buNone/>
              <a:defRPr sz="4100">
                <a:solidFill>
                  <a:srgbClr val="FFFFFF"/>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1" name="Google Shape;991;p108"/>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7">
  <p:cSld name="Divider slide v7">
    <p:bg>
      <p:bgPr>
        <a:solidFill>
          <a:schemeClr val="lt1"/>
        </a:solidFill>
      </p:bgPr>
    </p:bg>
    <p:spTree>
      <p:nvGrpSpPr>
        <p:cNvPr id="992" name="Shape 992"/>
        <p:cNvGrpSpPr/>
        <p:nvPr/>
      </p:nvGrpSpPr>
      <p:grpSpPr>
        <a:xfrm>
          <a:off x="0" y="0"/>
          <a:ext cx="0" cy="0"/>
          <a:chOff x="0" y="0"/>
          <a:chExt cx="0" cy="0"/>
        </a:xfrm>
      </p:grpSpPr>
      <p:pic>
        <p:nvPicPr>
          <p:cNvPr id="993" name="Google Shape;993;p109"/>
          <p:cNvPicPr preferRelativeResize="0"/>
          <p:nvPr/>
        </p:nvPicPr>
        <p:blipFill rotWithShape="1">
          <a:blip r:embed="rId2">
            <a:alphaModFix/>
          </a:blip>
          <a:srcRect b="0" l="0" r="10554" t="0"/>
          <a:stretch/>
        </p:blipFill>
        <p:spPr>
          <a:xfrm>
            <a:off x="0" y="0"/>
            <a:ext cx="9126535" cy="5143501"/>
          </a:xfrm>
          <a:prstGeom prst="rect">
            <a:avLst/>
          </a:prstGeom>
          <a:noFill/>
          <a:ln>
            <a:noFill/>
          </a:ln>
        </p:spPr>
      </p:pic>
      <p:sp>
        <p:nvSpPr>
          <p:cNvPr id="994" name="Google Shape;994;p109"/>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4100"/>
              <a:buFont typeface="Cormorant Garamond Medium"/>
              <a:buNone/>
              <a:defRPr sz="41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5" name="Google Shape;995;p109"/>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8">
  <p:cSld name="Divider slide v8">
    <p:bg>
      <p:bgPr>
        <a:solidFill>
          <a:schemeClr val="lt1"/>
        </a:solidFill>
      </p:bgPr>
    </p:bg>
    <p:spTree>
      <p:nvGrpSpPr>
        <p:cNvPr id="996" name="Shape 996"/>
        <p:cNvGrpSpPr/>
        <p:nvPr/>
      </p:nvGrpSpPr>
      <p:grpSpPr>
        <a:xfrm>
          <a:off x="0" y="0"/>
          <a:ext cx="0" cy="0"/>
          <a:chOff x="0" y="0"/>
          <a:chExt cx="0" cy="0"/>
        </a:xfrm>
      </p:grpSpPr>
      <p:pic>
        <p:nvPicPr>
          <p:cNvPr id="997" name="Google Shape;997;p110"/>
          <p:cNvPicPr preferRelativeResize="0"/>
          <p:nvPr/>
        </p:nvPicPr>
        <p:blipFill rotWithShape="1">
          <a:blip r:embed="rId2">
            <a:alphaModFix/>
          </a:blip>
          <a:srcRect b="0" l="0" r="10554" t="0"/>
          <a:stretch/>
        </p:blipFill>
        <p:spPr>
          <a:xfrm>
            <a:off x="0" y="0"/>
            <a:ext cx="9143998" cy="5143501"/>
          </a:xfrm>
          <a:prstGeom prst="rect">
            <a:avLst/>
          </a:prstGeom>
          <a:noFill/>
          <a:ln>
            <a:noFill/>
          </a:ln>
        </p:spPr>
      </p:pic>
      <p:pic>
        <p:nvPicPr>
          <p:cNvPr id="998" name="Google Shape;998;p110"/>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
        <p:nvSpPr>
          <p:cNvPr id="999" name="Google Shape;999;p110"/>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accent4"/>
              </a:buClr>
              <a:buSzPts val="4100"/>
              <a:buFont typeface="Cormorant Garamond Medium"/>
              <a:buNone/>
              <a:defRPr sz="4100">
                <a:solidFill>
                  <a:schemeClr val="accent4"/>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2">
  <p:cSld name="Illustration D3 v1">
    <p:bg>
      <p:bgPr>
        <a:solidFill>
          <a:schemeClr val="lt1"/>
        </a:solidFill>
      </p:bgPr>
    </p:bg>
    <p:spTree>
      <p:nvGrpSpPr>
        <p:cNvPr id="1000" name="Shape 1000"/>
        <p:cNvGrpSpPr/>
        <p:nvPr/>
      </p:nvGrpSpPr>
      <p:grpSpPr>
        <a:xfrm>
          <a:off x="0" y="0"/>
          <a:ext cx="0" cy="0"/>
          <a:chOff x="0" y="0"/>
          <a:chExt cx="0" cy="0"/>
        </a:xfrm>
      </p:grpSpPr>
      <p:pic>
        <p:nvPicPr>
          <p:cNvPr id="1001" name="Google Shape;1001;p111"/>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1002" name="Google Shape;1002;p111"/>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accent1"/>
              </a:buClr>
              <a:buSzPts val="2800"/>
              <a:buFont typeface="Cormorant Garamond Medium"/>
              <a:buNone/>
              <a:defRPr sz="2800">
                <a:solidFill>
                  <a:schemeClr val="accen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03" name="Google Shape;1003;p111"/>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3">
  <p:cSld name="Illustration D3 v3">
    <p:bg>
      <p:bgPr>
        <a:solidFill>
          <a:schemeClr val="lt1"/>
        </a:solidFill>
      </p:bgPr>
    </p:bg>
    <p:spTree>
      <p:nvGrpSpPr>
        <p:cNvPr id="1004" name="Shape 1004"/>
        <p:cNvGrpSpPr/>
        <p:nvPr/>
      </p:nvGrpSpPr>
      <p:grpSpPr>
        <a:xfrm>
          <a:off x="0" y="0"/>
          <a:ext cx="0" cy="0"/>
          <a:chOff x="0" y="0"/>
          <a:chExt cx="0" cy="0"/>
        </a:xfrm>
      </p:grpSpPr>
      <p:pic>
        <p:nvPicPr>
          <p:cNvPr id="1005" name="Google Shape;1005;p112"/>
          <p:cNvPicPr preferRelativeResize="0"/>
          <p:nvPr/>
        </p:nvPicPr>
        <p:blipFill rotWithShape="1">
          <a:blip r:embed="rId2">
            <a:alphaModFix/>
          </a:blip>
          <a:srcRect b="0" l="0" r="11111" t="0"/>
          <a:stretch/>
        </p:blipFill>
        <p:spPr>
          <a:xfrm>
            <a:off x="0" y="25"/>
            <a:ext cx="9144000" cy="5143500"/>
          </a:xfrm>
          <a:prstGeom prst="rect">
            <a:avLst/>
          </a:prstGeom>
          <a:noFill/>
          <a:ln>
            <a:noFill/>
          </a:ln>
        </p:spPr>
      </p:pic>
      <p:sp>
        <p:nvSpPr>
          <p:cNvPr id="1006" name="Google Shape;1006;p112"/>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accent1"/>
              </a:buClr>
              <a:buSzPts val="2800"/>
              <a:buFont typeface="Cormorant Garamond Medium"/>
              <a:buNone/>
              <a:defRPr sz="2800">
                <a:solidFill>
                  <a:schemeClr val="accen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07" name="Google Shape;1007;p112"/>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4">
  <p:cSld name="Illustration D3 v4">
    <p:bg>
      <p:bgPr>
        <a:solidFill>
          <a:schemeClr val="lt1"/>
        </a:solidFill>
      </p:bgPr>
    </p:bg>
    <p:spTree>
      <p:nvGrpSpPr>
        <p:cNvPr id="1008" name="Shape 1008"/>
        <p:cNvGrpSpPr/>
        <p:nvPr/>
      </p:nvGrpSpPr>
      <p:grpSpPr>
        <a:xfrm>
          <a:off x="0" y="0"/>
          <a:ext cx="0" cy="0"/>
          <a:chOff x="0" y="0"/>
          <a:chExt cx="0" cy="0"/>
        </a:xfrm>
      </p:grpSpPr>
      <p:pic>
        <p:nvPicPr>
          <p:cNvPr id="1009" name="Google Shape;1009;p113"/>
          <p:cNvPicPr preferRelativeResize="0"/>
          <p:nvPr/>
        </p:nvPicPr>
        <p:blipFill rotWithShape="1">
          <a:blip r:embed="rId2">
            <a:alphaModFix/>
          </a:blip>
          <a:srcRect b="0" l="0" r="11551" t="0"/>
          <a:stretch/>
        </p:blipFill>
        <p:spPr>
          <a:xfrm>
            <a:off x="0" y="0"/>
            <a:ext cx="9144000" cy="5143500"/>
          </a:xfrm>
          <a:prstGeom prst="rect">
            <a:avLst/>
          </a:prstGeom>
          <a:noFill/>
          <a:ln>
            <a:noFill/>
          </a:ln>
        </p:spPr>
      </p:pic>
      <p:sp>
        <p:nvSpPr>
          <p:cNvPr id="1010" name="Google Shape;1010;p113"/>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accent1"/>
              </a:buClr>
              <a:buSzPts val="2800"/>
              <a:buFont typeface="Cormorant Garamond Medium"/>
              <a:buNone/>
              <a:defRPr sz="2800">
                <a:solidFill>
                  <a:schemeClr val="accen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11" name="Google Shape;1011;p113"/>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5">
  <p:cSld name="Illustration D3 v5">
    <p:bg>
      <p:bgPr>
        <a:solidFill>
          <a:schemeClr val="lt1"/>
        </a:solidFill>
      </p:bgPr>
    </p:bg>
    <p:spTree>
      <p:nvGrpSpPr>
        <p:cNvPr id="1012" name="Shape 1012"/>
        <p:cNvGrpSpPr/>
        <p:nvPr/>
      </p:nvGrpSpPr>
      <p:grpSpPr>
        <a:xfrm>
          <a:off x="0" y="0"/>
          <a:ext cx="0" cy="0"/>
          <a:chOff x="0" y="0"/>
          <a:chExt cx="0" cy="0"/>
        </a:xfrm>
      </p:grpSpPr>
      <p:pic>
        <p:nvPicPr>
          <p:cNvPr id="1013" name="Google Shape;1013;p114"/>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1014" name="Google Shape;1014;p114"/>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15" name="Google Shape;1015;p114"/>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6">
  <p:cSld name="Illustration D3 v6">
    <p:bg>
      <p:bgPr>
        <a:solidFill>
          <a:schemeClr val="lt1"/>
        </a:solidFill>
      </p:bgPr>
    </p:bg>
    <p:spTree>
      <p:nvGrpSpPr>
        <p:cNvPr id="1016" name="Shape 1016"/>
        <p:cNvGrpSpPr/>
        <p:nvPr/>
      </p:nvGrpSpPr>
      <p:grpSpPr>
        <a:xfrm>
          <a:off x="0" y="0"/>
          <a:ext cx="0" cy="0"/>
          <a:chOff x="0" y="0"/>
          <a:chExt cx="0" cy="0"/>
        </a:xfrm>
      </p:grpSpPr>
      <p:pic>
        <p:nvPicPr>
          <p:cNvPr id="1017" name="Google Shape;1017;p115"/>
          <p:cNvPicPr preferRelativeResize="0"/>
          <p:nvPr/>
        </p:nvPicPr>
        <p:blipFill rotWithShape="1">
          <a:blip r:embed="rId2">
            <a:alphaModFix/>
          </a:blip>
          <a:srcRect b="0" l="0" r="11394" t="0"/>
          <a:stretch/>
        </p:blipFill>
        <p:spPr>
          <a:xfrm>
            <a:off x="0" y="0"/>
            <a:ext cx="9143999" cy="5143500"/>
          </a:xfrm>
          <a:prstGeom prst="rect">
            <a:avLst/>
          </a:prstGeom>
          <a:noFill/>
          <a:ln>
            <a:noFill/>
          </a:ln>
        </p:spPr>
      </p:pic>
      <p:sp>
        <p:nvSpPr>
          <p:cNvPr id="1018" name="Google Shape;1018;p115"/>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19" name="Google Shape;1019;p115"/>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7">
  <p:cSld name="Illustration D3 v6_1">
    <p:bg>
      <p:bgPr>
        <a:solidFill>
          <a:schemeClr val="lt1"/>
        </a:solidFill>
      </p:bgPr>
    </p:bg>
    <p:spTree>
      <p:nvGrpSpPr>
        <p:cNvPr id="1020" name="Shape 1020"/>
        <p:cNvGrpSpPr/>
        <p:nvPr/>
      </p:nvGrpSpPr>
      <p:grpSpPr>
        <a:xfrm>
          <a:off x="0" y="0"/>
          <a:ext cx="0" cy="0"/>
          <a:chOff x="0" y="0"/>
          <a:chExt cx="0" cy="0"/>
        </a:xfrm>
      </p:grpSpPr>
      <p:pic>
        <p:nvPicPr>
          <p:cNvPr id="1021" name="Google Shape;1021;p116"/>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1022" name="Google Shape;1022;p116"/>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23" name="Google Shape;1023;p116"/>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8">
  <p:cSld name="Illustration D3 v6_1_1">
    <p:bg>
      <p:bgPr>
        <a:solidFill>
          <a:schemeClr val="lt1"/>
        </a:solidFill>
      </p:bgPr>
    </p:bg>
    <p:spTree>
      <p:nvGrpSpPr>
        <p:cNvPr id="1024" name="Shape 1024"/>
        <p:cNvGrpSpPr/>
        <p:nvPr/>
      </p:nvGrpSpPr>
      <p:grpSpPr>
        <a:xfrm>
          <a:off x="0" y="0"/>
          <a:ext cx="0" cy="0"/>
          <a:chOff x="0" y="0"/>
          <a:chExt cx="0" cy="0"/>
        </a:xfrm>
      </p:grpSpPr>
      <p:pic>
        <p:nvPicPr>
          <p:cNvPr id="1025" name="Google Shape;1025;p117"/>
          <p:cNvPicPr preferRelativeResize="0"/>
          <p:nvPr/>
        </p:nvPicPr>
        <p:blipFill rotWithShape="1">
          <a:blip r:embed="rId2">
            <a:alphaModFix/>
          </a:blip>
          <a:srcRect b="0" l="0" r="10554" t="0"/>
          <a:stretch/>
        </p:blipFill>
        <p:spPr>
          <a:xfrm>
            <a:off x="0" y="0"/>
            <a:ext cx="9143998" cy="5143501"/>
          </a:xfrm>
          <a:prstGeom prst="rect">
            <a:avLst/>
          </a:prstGeom>
          <a:noFill/>
          <a:ln>
            <a:noFill/>
          </a:ln>
        </p:spPr>
      </p:pic>
      <p:sp>
        <p:nvSpPr>
          <p:cNvPr id="1026" name="Google Shape;1026;p117"/>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27" name="Google Shape;1027;p117"/>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9">
  <p:cSld name="Illustration D3 v7">
    <p:bg>
      <p:bgPr>
        <a:solidFill>
          <a:schemeClr val="lt1"/>
        </a:solidFill>
      </p:bgPr>
    </p:bg>
    <p:spTree>
      <p:nvGrpSpPr>
        <p:cNvPr id="1028" name="Shape 1028"/>
        <p:cNvGrpSpPr/>
        <p:nvPr/>
      </p:nvGrpSpPr>
      <p:grpSpPr>
        <a:xfrm>
          <a:off x="0" y="0"/>
          <a:ext cx="0" cy="0"/>
          <a:chOff x="0" y="0"/>
          <a:chExt cx="0" cy="0"/>
        </a:xfrm>
      </p:grpSpPr>
      <p:pic>
        <p:nvPicPr>
          <p:cNvPr id="1029" name="Google Shape;1029;p118"/>
          <p:cNvPicPr preferRelativeResize="0"/>
          <p:nvPr/>
        </p:nvPicPr>
        <p:blipFill rotWithShape="1">
          <a:blip r:embed="rId2">
            <a:alphaModFix/>
          </a:blip>
          <a:srcRect b="0" l="0" r="10738" t="0"/>
          <a:stretch/>
        </p:blipFill>
        <p:spPr>
          <a:xfrm>
            <a:off x="0" y="0"/>
            <a:ext cx="9143998" cy="5143501"/>
          </a:xfrm>
          <a:prstGeom prst="rect">
            <a:avLst/>
          </a:prstGeom>
          <a:noFill/>
          <a:ln>
            <a:noFill/>
          </a:ln>
        </p:spPr>
      </p:pic>
      <p:sp>
        <p:nvSpPr>
          <p:cNvPr id="1030" name="Google Shape;1030;p118"/>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31" name="Google Shape;1031;p118"/>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10">
  <p:cSld name="Illustration D3 v8">
    <p:bg>
      <p:bgPr>
        <a:solidFill>
          <a:schemeClr val="lt1"/>
        </a:solidFill>
      </p:bgPr>
    </p:bg>
    <p:spTree>
      <p:nvGrpSpPr>
        <p:cNvPr id="1032" name="Shape 1032"/>
        <p:cNvGrpSpPr/>
        <p:nvPr/>
      </p:nvGrpSpPr>
      <p:grpSpPr>
        <a:xfrm>
          <a:off x="0" y="0"/>
          <a:ext cx="0" cy="0"/>
          <a:chOff x="0" y="0"/>
          <a:chExt cx="0" cy="0"/>
        </a:xfrm>
      </p:grpSpPr>
      <p:pic>
        <p:nvPicPr>
          <p:cNvPr id="1033" name="Google Shape;1033;p119"/>
          <p:cNvPicPr preferRelativeResize="0"/>
          <p:nvPr/>
        </p:nvPicPr>
        <p:blipFill rotWithShape="1">
          <a:blip r:embed="rId2">
            <a:alphaModFix/>
          </a:blip>
          <a:srcRect b="0" l="0" r="0" t="0"/>
          <a:stretch/>
        </p:blipFill>
        <p:spPr>
          <a:xfrm>
            <a:off x="0" y="0"/>
            <a:ext cx="9143998" cy="5143501"/>
          </a:xfrm>
          <a:prstGeom prst="rect">
            <a:avLst/>
          </a:prstGeom>
          <a:noFill/>
          <a:ln>
            <a:noFill/>
          </a:ln>
        </p:spPr>
      </p:pic>
      <p:sp>
        <p:nvSpPr>
          <p:cNvPr id="1034" name="Google Shape;1034;p119"/>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lt1"/>
              </a:buClr>
              <a:buSzPts val="2800"/>
              <a:buFont typeface="Cormorant Garamond Medium"/>
              <a:buNone/>
              <a:defRPr sz="2800">
                <a:solidFill>
                  <a:schemeClr val="l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35" name="Google Shape;1035;p119"/>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image v3">
    <p:spTree>
      <p:nvGrpSpPr>
        <p:cNvPr id="1036" name="Shape 1036"/>
        <p:cNvGrpSpPr/>
        <p:nvPr/>
      </p:nvGrpSpPr>
      <p:grpSpPr>
        <a:xfrm>
          <a:off x="0" y="0"/>
          <a:ext cx="0" cy="0"/>
          <a:chOff x="0" y="0"/>
          <a:chExt cx="0" cy="0"/>
        </a:xfrm>
      </p:grpSpPr>
      <p:sp>
        <p:nvSpPr>
          <p:cNvPr id="1037" name="Google Shape;1037;p12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038" name="Google Shape;1038;p120"/>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1039" name="Google Shape;1039;p120"/>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040" name="Google Shape;1040;p120"/>
          <p:cNvSpPr txBox="1"/>
          <p:nvPr>
            <p:ph type="title"/>
          </p:nvPr>
        </p:nvSpPr>
        <p:spPr>
          <a:xfrm>
            <a:off x="485775" y="625263"/>
            <a:ext cx="81726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1" name="Google Shape;1041;p12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1">
  <p:cSld name="Agenda v1">
    <p:bg>
      <p:bgPr>
        <a:solidFill>
          <a:schemeClr val="accent1"/>
        </a:solidFill>
      </p:bgPr>
    </p:bg>
    <p:spTree>
      <p:nvGrpSpPr>
        <p:cNvPr id="1042" name="Shape 1042"/>
        <p:cNvGrpSpPr/>
        <p:nvPr/>
      </p:nvGrpSpPr>
      <p:grpSpPr>
        <a:xfrm>
          <a:off x="0" y="0"/>
          <a:ext cx="0" cy="0"/>
          <a:chOff x="0" y="0"/>
          <a:chExt cx="0" cy="0"/>
        </a:xfrm>
      </p:grpSpPr>
      <p:sp>
        <p:nvSpPr>
          <p:cNvPr id="1043" name="Google Shape;1043;p121"/>
          <p:cNvSpPr txBox="1"/>
          <p:nvPr>
            <p:ph idx="1"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4" name="Google Shape;1044;p121"/>
          <p:cNvSpPr txBox="1"/>
          <p:nvPr>
            <p:ph idx="2"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5" name="Google Shape;1045;p121"/>
          <p:cNvSpPr txBox="1"/>
          <p:nvPr>
            <p:ph idx="3"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6" name="Google Shape;1046;p121"/>
          <p:cNvSpPr txBox="1"/>
          <p:nvPr>
            <p:ph idx="4"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7" name="Google Shape;1047;p121"/>
          <p:cNvSpPr txBox="1"/>
          <p:nvPr>
            <p:ph idx="5"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8" name="Google Shape;1048;p121"/>
          <p:cNvSpPr txBox="1"/>
          <p:nvPr>
            <p:ph idx="6"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9" name="Google Shape;1049;p121"/>
          <p:cNvSpPr txBox="1"/>
          <p:nvPr>
            <p:ph idx="7"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0" name="Google Shape;1050;p121"/>
          <p:cNvSpPr txBox="1"/>
          <p:nvPr>
            <p:ph idx="8"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1" name="Google Shape;1051;p121"/>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2" name="Google Shape;1052;p121"/>
          <p:cNvSpPr txBox="1"/>
          <p:nvPr>
            <p:ph idx="13"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4"/>
              </a:buClr>
              <a:buSzPts val="1800"/>
              <a:buNone/>
              <a:defRPr b="1" sz="1800">
                <a:solidFill>
                  <a:schemeClr val="accent4"/>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3" name="Google Shape;1053;p121"/>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4" name="Google Shape;1054;p121"/>
          <p:cNvSpPr txBox="1"/>
          <p:nvPr>
            <p:ph idx="14"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4"/>
              </a:buClr>
              <a:buSzPts val="700"/>
              <a:buFont typeface="Roboto Mono"/>
              <a:buNone/>
              <a:defRPr b="1" sz="700">
                <a:solidFill>
                  <a:schemeClr val="accent4"/>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1055" name="Google Shape;1055;p121"/>
          <p:cNvSpPr txBox="1"/>
          <p:nvPr>
            <p:ph idx="15" type="body"/>
          </p:nvPr>
        </p:nvSpPr>
        <p:spPr>
          <a:xfrm>
            <a:off x="918845" y="1545892"/>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6" name="Google Shape;1056;p12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057" name="Google Shape;1057;p121"/>
          <p:cNvSpPr txBox="1"/>
          <p:nvPr>
            <p:ph idx="16" type="body"/>
          </p:nvPr>
        </p:nvSpPr>
        <p:spPr>
          <a:xfrm>
            <a:off x="918845" y="2111172"/>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58" name="Google Shape;1058;p121"/>
          <p:cNvSpPr txBox="1"/>
          <p:nvPr>
            <p:ph idx="17" type="body"/>
          </p:nvPr>
        </p:nvSpPr>
        <p:spPr>
          <a:xfrm>
            <a:off x="926274" y="2678275"/>
            <a:ext cx="35415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59" name="Google Shape;1059;p121"/>
          <p:cNvSpPr txBox="1"/>
          <p:nvPr>
            <p:ph idx="18" type="body"/>
          </p:nvPr>
        </p:nvSpPr>
        <p:spPr>
          <a:xfrm>
            <a:off x="926274" y="3243550"/>
            <a:ext cx="34596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0" name="Google Shape;1060;p121"/>
          <p:cNvSpPr txBox="1"/>
          <p:nvPr>
            <p:ph idx="19" type="body"/>
          </p:nvPr>
        </p:nvSpPr>
        <p:spPr>
          <a:xfrm>
            <a:off x="926280" y="3808832"/>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pic>
        <p:nvPicPr>
          <p:cNvPr id="1061" name="Google Shape;1061;p121"/>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062" name="Google Shape;1062;p121"/>
          <p:cNvSpPr txBox="1"/>
          <p:nvPr>
            <p:ph idx="20" type="body"/>
          </p:nvPr>
        </p:nvSpPr>
        <p:spPr>
          <a:xfrm>
            <a:off x="5218599" y="15096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3" name="Google Shape;1063;p121"/>
          <p:cNvSpPr txBox="1"/>
          <p:nvPr>
            <p:ph idx="21" type="body"/>
          </p:nvPr>
        </p:nvSpPr>
        <p:spPr>
          <a:xfrm>
            <a:off x="5218599" y="20749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4" name="Google Shape;1064;p121"/>
          <p:cNvSpPr txBox="1"/>
          <p:nvPr>
            <p:ph idx="22" type="body"/>
          </p:nvPr>
        </p:nvSpPr>
        <p:spPr>
          <a:xfrm>
            <a:off x="5226034" y="26420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5" name="Google Shape;1065;p121"/>
          <p:cNvSpPr txBox="1"/>
          <p:nvPr>
            <p:ph idx="23" type="body"/>
          </p:nvPr>
        </p:nvSpPr>
        <p:spPr>
          <a:xfrm>
            <a:off x="5226034" y="32073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6" name="Google Shape;1066;p121"/>
          <p:cNvSpPr txBox="1"/>
          <p:nvPr>
            <p:ph idx="24" type="body"/>
          </p:nvPr>
        </p:nvSpPr>
        <p:spPr>
          <a:xfrm>
            <a:off x="5226034" y="37726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600"/>
              <a:buNone/>
              <a:defRPr sz="1600">
                <a:solidFill>
                  <a:schemeClr val="lt1"/>
                </a:solidFill>
              </a:defRPr>
            </a:lvl1pPr>
            <a:lvl2pPr indent="-330200" lvl="1" marL="914400" rtl="0" algn="l">
              <a:lnSpc>
                <a:spcPct val="130000"/>
              </a:lnSpc>
              <a:spcBef>
                <a:spcPts val="400"/>
              </a:spcBef>
              <a:spcAft>
                <a:spcPts val="0"/>
              </a:spcAft>
              <a:buClr>
                <a:srgbClr val="050527"/>
              </a:buClr>
              <a:buSzPts val="1600"/>
              <a:buChar char="•"/>
              <a:defRPr sz="1600">
                <a:solidFill>
                  <a:srgbClr val="050527"/>
                </a:solidFill>
              </a:defRPr>
            </a:lvl2pPr>
            <a:lvl3pPr indent="-330200" lvl="2" marL="1371600" rtl="0" algn="l">
              <a:lnSpc>
                <a:spcPct val="130000"/>
              </a:lnSpc>
              <a:spcBef>
                <a:spcPts val="400"/>
              </a:spcBef>
              <a:spcAft>
                <a:spcPts val="0"/>
              </a:spcAft>
              <a:buClr>
                <a:srgbClr val="050527"/>
              </a:buClr>
              <a:buSzPts val="1600"/>
              <a:buChar char="•"/>
              <a:defRPr sz="1600">
                <a:solidFill>
                  <a:srgbClr val="050527"/>
                </a:solidFill>
              </a:defRPr>
            </a:lvl3pPr>
            <a:lvl4pPr indent="-330200" lvl="3" marL="1828800" rtl="0" algn="l">
              <a:lnSpc>
                <a:spcPct val="130000"/>
              </a:lnSpc>
              <a:spcBef>
                <a:spcPts val="400"/>
              </a:spcBef>
              <a:spcAft>
                <a:spcPts val="0"/>
              </a:spcAft>
              <a:buClr>
                <a:srgbClr val="050527"/>
              </a:buClr>
              <a:buSzPts val="1600"/>
              <a:buChar char="•"/>
              <a:defRPr sz="1600"/>
            </a:lvl4pPr>
            <a:lvl5pPr indent="-330200" lvl="4" marL="2286000" rtl="0" algn="l">
              <a:lnSpc>
                <a:spcPct val="130000"/>
              </a:lnSpc>
              <a:spcBef>
                <a:spcPts val="400"/>
              </a:spcBef>
              <a:spcAft>
                <a:spcPts val="0"/>
              </a:spcAft>
              <a:buClr>
                <a:srgbClr val="050527"/>
              </a:buClr>
              <a:buSzPts val="1600"/>
              <a:buChar char="•"/>
              <a:defRPr sz="1600"/>
            </a:lvl5pPr>
            <a:lvl6pPr indent="-330200" lvl="5" marL="2743200" rtl="0" algn="l">
              <a:lnSpc>
                <a:spcPct val="90000"/>
              </a:lnSpc>
              <a:spcBef>
                <a:spcPts val="400"/>
              </a:spcBef>
              <a:spcAft>
                <a:spcPts val="0"/>
              </a:spcAft>
              <a:buClr>
                <a:schemeClr val="dk1"/>
              </a:buClr>
              <a:buSzPts val="1600"/>
              <a:buChar char="•"/>
              <a:defRPr sz="1600"/>
            </a:lvl6pPr>
            <a:lvl7pPr indent="-330200" lvl="6" marL="3200400" rtl="0" algn="l">
              <a:lnSpc>
                <a:spcPct val="90000"/>
              </a:lnSpc>
              <a:spcBef>
                <a:spcPts val="375"/>
              </a:spcBef>
              <a:spcAft>
                <a:spcPts val="0"/>
              </a:spcAft>
              <a:buClr>
                <a:schemeClr val="dk1"/>
              </a:buClr>
              <a:buSzPts val="1600"/>
              <a:buChar char="•"/>
              <a:defRPr sz="1600"/>
            </a:lvl7pPr>
            <a:lvl8pPr indent="-330200" lvl="7" marL="3657600" rtl="0" algn="l">
              <a:lnSpc>
                <a:spcPct val="90000"/>
              </a:lnSpc>
              <a:spcBef>
                <a:spcPts val="375"/>
              </a:spcBef>
              <a:spcAft>
                <a:spcPts val="0"/>
              </a:spcAft>
              <a:buClr>
                <a:schemeClr val="dk1"/>
              </a:buClr>
              <a:buSzPts val="1600"/>
              <a:buChar char="•"/>
              <a:defRPr sz="1600"/>
            </a:lvl8pPr>
            <a:lvl9pPr indent="-330200" lvl="8" marL="4114800" rtl="0" algn="l">
              <a:lnSpc>
                <a:spcPct val="90000"/>
              </a:lnSpc>
              <a:spcBef>
                <a:spcPts val="375"/>
              </a:spcBef>
              <a:spcAft>
                <a:spcPts val="0"/>
              </a:spcAft>
              <a:buClr>
                <a:schemeClr val="dk1"/>
              </a:buClr>
              <a:buSzPts val="1600"/>
              <a:buChar char="•"/>
              <a:defRPr sz="1600"/>
            </a:lvl9pPr>
          </a:lstStyle>
          <a:p/>
        </p:txBody>
      </p:sp>
      <p:sp>
        <p:nvSpPr>
          <p:cNvPr id="1067" name="Google Shape;1067;p12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4">
  <p:cSld name="3 icons v2">
    <p:spTree>
      <p:nvGrpSpPr>
        <p:cNvPr id="50" name="Shape 50"/>
        <p:cNvGrpSpPr/>
        <p:nvPr/>
      </p:nvGrpSpPr>
      <p:grpSpPr>
        <a:xfrm>
          <a:off x="0" y="0"/>
          <a:ext cx="0" cy="0"/>
          <a:chOff x="0" y="0"/>
          <a:chExt cx="0" cy="0"/>
        </a:xfrm>
      </p:grpSpPr>
      <p:sp>
        <p:nvSpPr>
          <p:cNvPr id="51" name="Google Shape;51;p13"/>
          <p:cNvSpPr txBox="1"/>
          <p:nvPr>
            <p:ph idx="1" type="body"/>
          </p:nvPr>
        </p:nvSpPr>
        <p:spPr>
          <a:xfrm>
            <a:off x="6372586" y="2564882"/>
            <a:ext cx="2100000" cy="306300"/>
          </a:xfrm>
          <a:prstGeom prst="rect">
            <a:avLst/>
          </a:prstGeom>
          <a:noFill/>
          <a:ln>
            <a:noFill/>
          </a:ln>
        </p:spPr>
        <p:txBody>
          <a:bodyPr anchorCtr="0" anchor="t" bIns="45700" lIns="0" spcFirstLastPara="1" rIns="0" wrap="square" tIns="45700">
            <a:norm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52" name="Google Shape;52;p1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rm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53" name="Google Shape;53;p13"/>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rm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1200"/>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1200"/>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1200"/>
              </a:spcBef>
              <a:spcAft>
                <a:spcPts val="120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54" name="Google Shape;54;p13"/>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55" name="Google Shape;55;p13"/>
          <p:cNvSpPr txBox="1"/>
          <p:nvPr>
            <p:ph type="title"/>
          </p:nvPr>
        </p:nvSpPr>
        <p:spPr>
          <a:xfrm>
            <a:off x="485775" y="625263"/>
            <a:ext cx="7580400" cy="562200"/>
          </a:xfrm>
          <a:prstGeom prst="rect">
            <a:avLst/>
          </a:prstGeom>
          <a:noFill/>
          <a:ln>
            <a:noFill/>
          </a:ln>
        </p:spPr>
        <p:txBody>
          <a:bodyPr anchorCtr="0" anchor="t" bIns="45700" lIns="0" spcFirstLastPara="1" rIns="0" wrap="square" tIns="45700">
            <a:norm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3"/>
          <p:cNvSpPr txBox="1"/>
          <p:nvPr>
            <p:ph idx="3" type="body"/>
          </p:nvPr>
        </p:nvSpPr>
        <p:spPr>
          <a:xfrm>
            <a:off x="485774" y="2336351"/>
            <a:ext cx="2100000" cy="298800"/>
          </a:xfrm>
          <a:prstGeom prst="rect">
            <a:avLst/>
          </a:prstGeom>
          <a:noFill/>
          <a:ln>
            <a:noFill/>
          </a:ln>
        </p:spPr>
        <p:txBody>
          <a:bodyPr anchorCtr="0" anchor="b" bIns="45700" lIns="0" spcFirstLastPara="1" rIns="0" wrap="square" tIns="45700">
            <a:norm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57" name="Google Shape;57;p13"/>
          <p:cNvSpPr txBox="1"/>
          <p:nvPr>
            <p:ph idx="4" type="body"/>
          </p:nvPr>
        </p:nvSpPr>
        <p:spPr>
          <a:xfrm>
            <a:off x="485773" y="2564882"/>
            <a:ext cx="2100000" cy="306300"/>
          </a:xfrm>
          <a:prstGeom prst="rect">
            <a:avLst/>
          </a:prstGeom>
          <a:noFill/>
          <a:ln>
            <a:noFill/>
          </a:ln>
        </p:spPr>
        <p:txBody>
          <a:bodyPr anchorCtr="0" anchor="t" bIns="45700" lIns="0" spcFirstLastPara="1" rIns="0" wrap="square" tIns="45700">
            <a:norm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58" name="Google Shape;58;p13"/>
          <p:cNvSpPr txBox="1"/>
          <p:nvPr>
            <p:ph idx="5" type="body"/>
          </p:nvPr>
        </p:nvSpPr>
        <p:spPr>
          <a:xfrm>
            <a:off x="3429223" y="2336351"/>
            <a:ext cx="2100000" cy="298800"/>
          </a:xfrm>
          <a:prstGeom prst="rect">
            <a:avLst/>
          </a:prstGeom>
          <a:noFill/>
          <a:ln>
            <a:noFill/>
          </a:ln>
        </p:spPr>
        <p:txBody>
          <a:bodyPr anchorCtr="0" anchor="b" bIns="45700" lIns="0" spcFirstLastPara="1" rIns="0" wrap="square" tIns="45700">
            <a:norm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59" name="Google Shape;59;p13"/>
          <p:cNvSpPr txBox="1"/>
          <p:nvPr>
            <p:ph idx="6" type="body"/>
          </p:nvPr>
        </p:nvSpPr>
        <p:spPr>
          <a:xfrm>
            <a:off x="3429222" y="2564882"/>
            <a:ext cx="2100000" cy="306300"/>
          </a:xfrm>
          <a:prstGeom prst="rect">
            <a:avLst/>
          </a:prstGeom>
          <a:noFill/>
          <a:ln>
            <a:noFill/>
          </a:ln>
        </p:spPr>
        <p:txBody>
          <a:bodyPr anchorCtr="0" anchor="t" bIns="45700" lIns="0" spcFirstLastPara="1" rIns="0" wrap="square" tIns="45700">
            <a:norm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60" name="Google Shape;60;p13"/>
          <p:cNvSpPr txBox="1"/>
          <p:nvPr>
            <p:ph idx="7" type="body"/>
          </p:nvPr>
        </p:nvSpPr>
        <p:spPr>
          <a:xfrm>
            <a:off x="6372587" y="2336351"/>
            <a:ext cx="2100000" cy="298800"/>
          </a:xfrm>
          <a:prstGeom prst="rect">
            <a:avLst/>
          </a:prstGeom>
          <a:noFill/>
          <a:ln>
            <a:noFill/>
          </a:ln>
        </p:spPr>
        <p:txBody>
          <a:bodyPr anchorCtr="0" anchor="b" bIns="45700" lIns="0" spcFirstLastPara="1" rIns="0" wrap="square" tIns="45700">
            <a:norm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1200"/>
              </a:spcBef>
              <a:spcAft>
                <a:spcPts val="0"/>
              </a:spcAft>
              <a:buClr>
                <a:schemeClr val="dk1"/>
              </a:buClr>
              <a:buSzPts val="1200"/>
              <a:buChar char="●"/>
              <a:defRPr sz="1200"/>
            </a:lvl7pPr>
            <a:lvl8pPr indent="-304800" lvl="7" marL="3657600" rtl="0" algn="l">
              <a:lnSpc>
                <a:spcPct val="90000"/>
              </a:lnSpc>
              <a:spcBef>
                <a:spcPts val="1200"/>
              </a:spcBef>
              <a:spcAft>
                <a:spcPts val="0"/>
              </a:spcAft>
              <a:buClr>
                <a:schemeClr val="dk1"/>
              </a:buClr>
              <a:buSzPts val="1200"/>
              <a:buChar char="○"/>
              <a:defRPr sz="1200"/>
            </a:lvl8pPr>
            <a:lvl9pPr indent="-304800" lvl="8" marL="4114800" rtl="0" algn="l">
              <a:lnSpc>
                <a:spcPct val="90000"/>
              </a:lnSpc>
              <a:spcBef>
                <a:spcPts val="1200"/>
              </a:spcBef>
              <a:spcAft>
                <a:spcPts val="1200"/>
              </a:spcAft>
              <a:buClr>
                <a:schemeClr val="dk1"/>
              </a:buClr>
              <a:buSzPts val="1200"/>
              <a:buChar char="■"/>
              <a:defRPr sz="1200"/>
            </a:lvl9pPr>
          </a:lstStyle>
          <a:p/>
        </p:txBody>
      </p:sp>
      <p:sp>
        <p:nvSpPr>
          <p:cNvPr id="61" name="Google Shape;61;p1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2">
  <p:cSld name="Agenda v1_1">
    <p:bg>
      <p:bgPr>
        <a:solidFill>
          <a:schemeClr val="accent2"/>
        </a:solidFill>
      </p:bgPr>
    </p:bg>
    <p:spTree>
      <p:nvGrpSpPr>
        <p:cNvPr id="1068" name="Shape 1068"/>
        <p:cNvGrpSpPr/>
        <p:nvPr/>
      </p:nvGrpSpPr>
      <p:grpSpPr>
        <a:xfrm>
          <a:off x="0" y="0"/>
          <a:ext cx="0" cy="0"/>
          <a:chOff x="0" y="0"/>
          <a:chExt cx="0" cy="0"/>
        </a:xfrm>
      </p:grpSpPr>
      <p:sp>
        <p:nvSpPr>
          <p:cNvPr id="1069" name="Google Shape;1069;p122"/>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0" name="Google Shape;1070;p122"/>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None/>
              <a:defRPr b="1" sz="7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71" name="Google Shape;1071;p122"/>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2" name="Google Shape;1072;p122"/>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73" name="Google Shape;1073;p12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074" name="Google Shape;1074;p122"/>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5" name="Google Shape;1075;p122"/>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76" name="Google Shape;1076;p122"/>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7" name="Google Shape;1077;p122"/>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78" name="Google Shape;1078;p122"/>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9" name="Google Shape;1079;p122"/>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80" name="Google Shape;1080;p122"/>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1" name="Google Shape;1081;p122"/>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pic>
        <p:nvPicPr>
          <p:cNvPr id="1082" name="Google Shape;1082;p122"/>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083" name="Google Shape;1083;p122"/>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4" name="Google Shape;1084;p122"/>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85" name="Google Shape;1085;p122"/>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6" name="Google Shape;1086;p122"/>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87" name="Google Shape;1087;p122"/>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8" name="Google Shape;1088;p122"/>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89" name="Google Shape;1089;p122"/>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0" name="Google Shape;1090;p122"/>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91" name="Google Shape;1091;p122"/>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2" name="Google Shape;1092;p122"/>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93" name="Google Shape;1093;p12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10">
  <p:cSld name="Agenda v1_1_2">
    <p:bg>
      <p:bgPr>
        <a:solidFill>
          <a:srgbClr val="9F6F39"/>
        </a:solidFill>
      </p:bgPr>
    </p:bg>
    <p:spTree>
      <p:nvGrpSpPr>
        <p:cNvPr id="1094" name="Shape 1094"/>
        <p:cNvGrpSpPr/>
        <p:nvPr/>
      </p:nvGrpSpPr>
      <p:grpSpPr>
        <a:xfrm>
          <a:off x="0" y="0"/>
          <a:ext cx="0" cy="0"/>
          <a:chOff x="0" y="0"/>
          <a:chExt cx="0" cy="0"/>
        </a:xfrm>
      </p:grpSpPr>
      <p:sp>
        <p:nvSpPr>
          <p:cNvPr id="1095" name="Google Shape;1095;p123"/>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6" name="Google Shape;1096;p123"/>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None/>
              <a:defRPr b="1" sz="7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97" name="Google Shape;1097;p123"/>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8" name="Google Shape;1098;p123"/>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099" name="Google Shape;1099;p12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100" name="Google Shape;1100;p123"/>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1" name="Google Shape;1101;p123"/>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02" name="Google Shape;1102;p123"/>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3" name="Google Shape;1103;p123"/>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04" name="Google Shape;1104;p123"/>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5" name="Google Shape;1105;p123"/>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06" name="Google Shape;1106;p123"/>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7" name="Google Shape;1107;p123"/>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pic>
        <p:nvPicPr>
          <p:cNvPr id="1108" name="Google Shape;1108;p123"/>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109" name="Google Shape;1109;p123"/>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0" name="Google Shape;1110;p123"/>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11" name="Google Shape;1111;p123"/>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2" name="Google Shape;1112;p123"/>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13" name="Google Shape;1113;p123"/>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4" name="Google Shape;1114;p123"/>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15" name="Google Shape;1115;p123"/>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6" name="Google Shape;1116;p123"/>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17" name="Google Shape;1117;p123"/>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8" name="Google Shape;1118;p123"/>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119" name="Google Shape;1119;p12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3">
  <p:cSld name="Agenda v1_1_1">
    <p:bg>
      <p:bgPr>
        <a:solidFill>
          <a:schemeClr val="accent3"/>
        </a:solidFill>
      </p:bgPr>
    </p:bg>
    <p:spTree>
      <p:nvGrpSpPr>
        <p:cNvPr id="1120" name="Shape 1120"/>
        <p:cNvGrpSpPr/>
        <p:nvPr/>
      </p:nvGrpSpPr>
      <p:grpSpPr>
        <a:xfrm>
          <a:off x="0" y="0"/>
          <a:ext cx="0" cy="0"/>
          <a:chOff x="0" y="0"/>
          <a:chExt cx="0" cy="0"/>
        </a:xfrm>
      </p:grpSpPr>
      <p:sp>
        <p:nvSpPr>
          <p:cNvPr id="1121" name="Google Shape;1121;p124"/>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2" name="Google Shape;1122;p124"/>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None/>
              <a:defRPr b="1" sz="7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23" name="Google Shape;1123;p124"/>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4" name="Google Shape;1124;p124"/>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25" name="Google Shape;1125;p12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126" name="Google Shape;1126;p124"/>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7" name="Google Shape;1127;p124"/>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28" name="Google Shape;1128;p124"/>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9" name="Google Shape;1129;p124"/>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30" name="Google Shape;1130;p124"/>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1" name="Google Shape;1131;p124"/>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32" name="Google Shape;1132;p124"/>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3" name="Google Shape;1133;p124"/>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pic>
        <p:nvPicPr>
          <p:cNvPr id="1134" name="Google Shape;1134;p124"/>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135" name="Google Shape;1135;p124"/>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6" name="Google Shape;1136;p124"/>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37" name="Google Shape;1137;p124"/>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8" name="Google Shape;1138;p124"/>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39" name="Google Shape;1139;p124"/>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0" name="Google Shape;1140;p124"/>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41" name="Google Shape;1141;p124"/>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2" name="Google Shape;1142;p124"/>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43" name="Google Shape;1143;p124"/>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4" name="Google Shape;1144;p124"/>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45" name="Google Shape;1145;p12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4">
  <p:cSld name="Agenda v1_1_1_1">
    <p:bg>
      <p:bgPr>
        <a:solidFill>
          <a:schemeClr val="accent4"/>
        </a:solidFill>
      </p:bgPr>
    </p:bg>
    <p:spTree>
      <p:nvGrpSpPr>
        <p:cNvPr id="1146" name="Shape 1146"/>
        <p:cNvGrpSpPr/>
        <p:nvPr/>
      </p:nvGrpSpPr>
      <p:grpSpPr>
        <a:xfrm>
          <a:off x="0" y="0"/>
          <a:ext cx="0" cy="0"/>
          <a:chOff x="0" y="0"/>
          <a:chExt cx="0" cy="0"/>
        </a:xfrm>
      </p:grpSpPr>
      <p:sp>
        <p:nvSpPr>
          <p:cNvPr id="1147" name="Google Shape;1147;p125"/>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8" name="Google Shape;1148;p125"/>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Font typeface="Roboto Mono"/>
              <a:buChar char="•"/>
              <a:defRPr>
                <a:solidFill>
                  <a:schemeClr val="accent1"/>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49" name="Google Shape;1149;p125"/>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0" name="Google Shape;1150;p125"/>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51" name="Google Shape;1151;p12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152" name="Google Shape;1152;p125"/>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3" name="Google Shape;1153;p125"/>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54" name="Google Shape;1154;p125"/>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5" name="Google Shape;1155;p125"/>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56" name="Google Shape;1156;p125"/>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7" name="Google Shape;1157;p125"/>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58" name="Google Shape;1158;p125"/>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59" name="Google Shape;1159;p125"/>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pic>
        <p:nvPicPr>
          <p:cNvPr id="1160" name="Google Shape;1160;p125"/>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161" name="Google Shape;1161;p125"/>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2" name="Google Shape;1162;p125"/>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63" name="Google Shape;1163;p125"/>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4" name="Google Shape;1164;p125"/>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65" name="Google Shape;1165;p125"/>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6" name="Google Shape;1166;p125"/>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67" name="Google Shape;1167;p125"/>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8" name="Google Shape;1168;p125"/>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69" name="Google Shape;1169;p125"/>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chemeClr val="lt1"/>
              </a:buClr>
              <a:buSzPts val="1400"/>
              <a:buNone/>
              <a:defRPr sz="1400">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70" name="Google Shape;1170;p125"/>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71" name="Google Shape;1171;p12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5">
  <p:cSld name="Agenda v1_1_1_1_2">
    <p:bg>
      <p:bgPr>
        <a:solidFill>
          <a:srgbClr val="FFDECD">
            <a:alpha val="80000"/>
          </a:srgbClr>
        </a:solidFill>
      </p:bgPr>
    </p:bg>
    <p:spTree>
      <p:nvGrpSpPr>
        <p:cNvPr id="1172" name="Shape 1172"/>
        <p:cNvGrpSpPr/>
        <p:nvPr/>
      </p:nvGrpSpPr>
      <p:grpSpPr>
        <a:xfrm>
          <a:off x="0" y="0"/>
          <a:ext cx="0" cy="0"/>
          <a:chOff x="0" y="0"/>
          <a:chExt cx="0" cy="0"/>
        </a:xfrm>
      </p:grpSpPr>
      <p:sp>
        <p:nvSpPr>
          <p:cNvPr id="1173" name="Google Shape;1173;p126"/>
          <p:cNvSpPr txBox="1"/>
          <p:nvPr>
            <p:ph type="title"/>
          </p:nvPr>
        </p:nvSpPr>
        <p:spPr>
          <a:xfrm>
            <a:off x="48942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1174" name="Google Shape;1174;p126"/>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Font typeface="Roboto Mono"/>
              <a:buChar char="•"/>
              <a:defRPr>
                <a:solidFill>
                  <a:schemeClr val="accent1"/>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75" name="Google Shape;1175;p126"/>
          <p:cNvSpPr txBox="1"/>
          <p:nvPr>
            <p:ph idx="2" type="body"/>
          </p:nvPr>
        </p:nvSpPr>
        <p:spPr>
          <a:xfrm>
            <a:off x="92249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76" name="Google Shape;1176;p126"/>
          <p:cNvSpPr txBox="1"/>
          <p:nvPr>
            <p:ph idx="3" type="body"/>
          </p:nvPr>
        </p:nvSpPr>
        <p:spPr>
          <a:xfrm>
            <a:off x="48578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77" name="Google Shape;1177;p12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0B135B"/>
                </a:solidFill>
                <a:latin typeface="Roboto"/>
                <a:ea typeface="Roboto"/>
                <a:cs typeface="Roboto"/>
                <a:sym typeface="Roboto"/>
              </a:defRPr>
            </a:lvl1pPr>
            <a:lvl2pPr indent="0" lvl="1" marL="0" rtl="0" algn="l">
              <a:spcBef>
                <a:spcPts val="0"/>
              </a:spcBef>
              <a:buNone/>
              <a:defRPr b="0" i="0" sz="700" u="none" cap="none" strike="noStrike">
                <a:solidFill>
                  <a:srgbClr val="0B135B"/>
                </a:solidFill>
                <a:latin typeface="Roboto"/>
                <a:ea typeface="Roboto"/>
                <a:cs typeface="Roboto"/>
                <a:sym typeface="Roboto"/>
              </a:defRPr>
            </a:lvl2pPr>
            <a:lvl3pPr indent="0" lvl="2" marL="0" rtl="0" algn="l">
              <a:spcBef>
                <a:spcPts val="0"/>
              </a:spcBef>
              <a:buNone/>
              <a:defRPr b="0" i="0" sz="700" u="none" cap="none" strike="noStrike">
                <a:solidFill>
                  <a:srgbClr val="0B135B"/>
                </a:solidFill>
                <a:latin typeface="Roboto"/>
                <a:ea typeface="Roboto"/>
                <a:cs typeface="Roboto"/>
                <a:sym typeface="Roboto"/>
              </a:defRPr>
            </a:lvl3pPr>
            <a:lvl4pPr indent="0" lvl="3" marL="0" rtl="0" algn="l">
              <a:spcBef>
                <a:spcPts val="0"/>
              </a:spcBef>
              <a:buNone/>
              <a:defRPr b="0" i="0" sz="700" u="none" cap="none" strike="noStrike">
                <a:solidFill>
                  <a:srgbClr val="0B135B"/>
                </a:solidFill>
                <a:latin typeface="Roboto"/>
                <a:ea typeface="Roboto"/>
                <a:cs typeface="Roboto"/>
                <a:sym typeface="Roboto"/>
              </a:defRPr>
            </a:lvl4pPr>
            <a:lvl5pPr indent="0" lvl="4" marL="0" rtl="0" algn="l">
              <a:spcBef>
                <a:spcPts val="0"/>
              </a:spcBef>
              <a:buNone/>
              <a:defRPr b="0" i="0" sz="700" u="none" cap="none" strike="noStrike">
                <a:solidFill>
                  <a:srgbClr val="0B135B"/>
                </a:solidFill>
                <a:latin typeface="Roboto"/>
                <a:ea typeface="Roboto"/>
                <a:cs typeface="Roboto"/>
                <a:sym typeface="Roboto"/>
              </a:defRPr>
            </a:lvl5pPr>
            <a:lvl6pPr indent="0" lvl="5" marL="0" rtl="0" algn="l">
              <a:spcBef>
                <a:spcPts val="0"/>
              </a:spcBef>
              <a:buNone/>
              <a:defRPr b="0" i="0" sz="700" u="none" cap="none" strike="noStrike">
                <a:solidFill>
                  <a:srgbClr val="0B135B"/>
                </a:solidFill>
                <a:latin typeface="Roboto"/>
                <a:ea typeface="Roboto"/>
                <a:cs typeface="Roboto"/>
                <a:sym typeface="Roboto"/>
              </a:defRPr>
            </a:lvl6pPr>
            <a:lvl7pPr indent="0" lvl="6" marL="0" rtl="0" algn="l">
              <a:spcBef>
                <a:spcPts val="0"/>
              </a:spcBef>
              <a:buNone/>
              <a:defRPr b="0" i="0" sz="700" u="none" cap="none" strike="noStrike">
                <a:solidFill>
                  <a:srgbClr val="0B135B"/>
                </a:solidFill>
                <a:latin typeface="Roboto"/>
                <a:ea typeface="Roboto"/>
                <a:cs typeface="Roboto"/>
                <a:sym typeface="Roboto"/>
              </a:defRPr>
            </a:lvl7pPr>
            <a:lvl8pPr indent="0" lvl="7" marL="0" rtl="0" algn="l">
              <a:spcBef>
                <a:spcPts val="0"/>
              </a:spcBef>
              <a:buNone/>
              <a:defRPr b="0" i="0" sz="700" u="none" cap="none" strike="noStrike">
                <a:solidFill>
                  <a:srgbClr val="0B135B"/>
                </a:solidFill>
                <a:latin typeface="Roboto"/>
                <a:ea typeface="Roboto"/>
                <a:cs typeface="Roboto"/>
                <a:sym typeface="Roboto"/>
              </a:defRPr>
            </a:lvl8pPr>
            <a:lvl9pPr indent="0" lvl="8" marL="0" rtl="0" algn="l">
              <a:spcBef>
                <a:spcPts val="0"/>
              </a:spcBef>
              <a:buNone/>
              <a:defRPr b="0" i="0" sz="700" u="none" cap="none" strike="noStrike">
                <a:solidFill>
                  <a:srgbClr val="0B135B"/>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178" name="Google Shape;1178;p126"/>
          <p:cNvSpPr txBox="1"/>
          <p:nvPr>
            <p:ph idx="4" type="body"/>
          </p:nvPr>
        </p:nvSpPr>
        <p:spPr>
          <a:xfrm>
            <a:off x="92249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79" name="Google Shape;1179;p126"/>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80" name="Google Shape;1180;p126"/>
          <p:cNvSpPr txBox="1"/>
          <p:nvPr>
            <p:ph idx="6" type="body"/>
          </p:nvPr>
        </p:nvSpPr>
        <p:spPr>
          <a:xfrm>
            <a:off x="92993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81" name="Google Shape;1181;p126"/>
          <p:cNvSpPr txBox="1"/>
          <p:nvPr>
            <p:ph idx="7" type="body"/>
          </p:nvPr>
        </p:nvSpPr>
        <p:spPr>
          <a:xfrm>
            <a:off x="49322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82" name="Google Shape;1182;p126"/>
          <p:cNvSpPr txBox="1"/>
          <p:nvPr>
            <p:ph idx="8" type="body"/>
          </p:nvPr>
        </p:nvSpPr>
        <p:spPr>
          <a:xfrm>
            <a:off x="92993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83" name="Google Shape;1183;p126"/>
          <p:cNvSpPr txBox="1"/>
          <p:nvPr>
            <p:ph idx="9" type="body"/>
          </p:nvPr>
        </p:nvSpPr>
        <p:spPr>
          <a:xfrm>
            <a:off x="49322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84" name="Google Shape;1184;p126"/>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SzPts val="1400"/>
              <a:buNone/>
              <a:defRPr sz="1400"/>
            </a:lvl1pPr>
            <a:lvl2pPr indent="-298450" lvl="1" marL="914400" rtl="0" algn="l">
              <a:lnSpc>
                <a:spcPct val="130000"/>
              </a:lnSpc>
              <a:spcBef>
                <a:spcPts val="400"/>
              </a:spcBef>
              <a:spcAft>
                <a:spcPts val="0"/>
              </a:spcAft>
              <a:buSzPts val="1100"/>
              <a:buChar char="•"/>
              <a:defRPr/>
            </a:lvl2pPr>
            <a:lvl3pPr indent="-298450" lvl="2" marL="1371600" rtl="0" algn="l">
              <a:lnSpc>
                <a:spcPct val="130000"/>
              </a:lnSpc>
              <a:spcBef>
                <a:spcPts val="400"/>
              </a:spcBef>
              <a:spcAft>
                <a:spcPts val="0"/>
              </a:spcAft>
              <a:buSzPts val="1100"/>
              <a:buChar char="•"/>
              <a:defRPr/>
            </a:lvl3pPr>
            <a:lvl4pPr indent="-342900" lvl="3" marL="1828800" rtl="0" algn="l">
              <a:lnSpc>
                <a:spcPct val="130000"/>
              </a:lnSpc>
              <a:spcBef>
                <a:spcPts val="400"/>
              </a:spcBef>
              <a:spcAft>
                <a:spcPts val="0"/>
              </a:spcAft>
              <a:buSzPts val="1800"/>
              <a:buChar char="•"/>
              <a:defRPr/>
            </a:lvl4pPr>
            <a:lvl5pPr indent="-342900" lvl="4" marL="2286000" rtl="0" algn="l">
              <a:lnSpc>
                <a:spcPct val="130000"/>
              </a:lnSpc>
              <a:spcBef>
                <a:spcPts val="400"/>
              </a:spcBef>
              <a:spcAft>
                <a:spcPts val="0"/>
              </a:spcAft>
              <a:buSzPts val="1800"/>
              <a:buChar char="•"/>
              <a:defRPr/>
            </a:lvl5pPr>
            <a:lvl6pPr indent="-342900" lvl="5" marL="2743200" rtl="0" algn="l">
              <a:lnSpc>
                <a:spcPct val="90000"/>
              </a:lnSpc>
              <a:spcBef>
                <a:spcPts val="400"/>
              </a:spcBef>
              <a:spcAft>
                <a:spcPts val="0"/>
              </a:spcAft>
              <a:buClr>
                <a:srgbClr val="050527"/>
              </a:buClr>
              <a:buSzPts val="1800"/>
              <a:buChar char="•"/>
              <a:defRPr>
                <a:solidFill>
                  <a:srgbClr val="050527"/>
                </a:solidFill>
              </a:defRPr>
            </a:lvl6pPr>
            <a:lvl7pPr indent="-342900" lvl="6" marL="3200400" rtl="0" algn="l">
              <a:lnSpc>
                <a:spcPct val="90000"/>
              </a:lnSpc>
              <a:spcBef>
                <a:spcPts val="375"/>
              </a:spcBef>
              <a:spcAft>
                <a:spcPts val="0"/>
              </a:spcAft>
              <a:buClr>
                <a:srgbClr val="050527"/>
              </a:buClr>
              <a:buSzPts val="1800"/>
              <a:buChar char="•"/>
              <a:defRPr>
                <a:solidFill>
                  <a:srgbClr val="050527"/>
                </a:solidFill>
              </a:defRPr>
            </a:lvl7pPr>
            <a:lvl8pPr indent="-342900" lvl="7" marL="3657600" rtl="0" algn="l">
              <a:lnSpc>
                <a:spcPct val="90000"/>
              </a:lnSpc>
              <a:spcBef>
                <a:spcPts val="375"/>
              </a:spcBef>
              <a:spcAft>
                <a:spcPts val="0"/>
              </a:spcAft>
              <a:buClr>
                <a:srgbClr val="050527"/>
              </a:buClr>
              <a:buSzPts val="1800"/>
              <a:buChar char="•"/>
              <a:defRPr>
                <a:solidFill>
                  <a:srgbClr val="050527"/>
                </a:solidFill>
              </a:defRPr>
            </a:lvl8pPr>
            <a:lvl9pPr indent="-342900" lvl="8" marL="4114800" rtl="0" algn="l">
              <a:lnSpc>
                <a:spcPct val="90000"/>
              </a:lnSpc>
              <a:spcBef>
                <a:spcPts val="375"/>
              </a:spcBef>
              <a:spcAft>
                <a:spcPts val="0"/>
              </a:spcAft>
              <a:buClr>
                <a:srgbClr val="050527"/>
              </a:buClr>
              <a:buSzPts val="1800"/>
              <a:buChar char="•"/>
              <a:defRPr>
                <a:solidFill>
                  <a:srgbClr val="050527"/>
                </a:solidFill>
              </a:defRPr>
            </a:lvl9pPr>
          </a:lstStyle>
          <a:p/>
        </p:txBody>
      </p:sp>
      <p:sp>
        <p:nvSpPr>
          <p:cNvPr id="1185" name="Google Shape;1185;p126"/>
          <p:cNvSpPr txBox="1"/>
          <p:nvPr>
            <p:ph idx="14" type="body"/>
          </p:nvPr>
        </p:nvSpPr>
        <p:spPr>
          <a:xfrm>
            <a:off x="49322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86" name="Google Shape;1186;p126"/>
          <p:cNvSpPr txBox="1"/>
          <p:nvPr>
            <p:ph idx="15" type="body"/>
          </p:nvPr>
        </p:nvSpPr>
        <p:spPr>
          <a:xfrm>
            <a:off x="522224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87" name="Google Shape;1187;p126"/>
          <p:cNvSpPr txBox="1"/>
          <p:nvPr>
            <p:ph idx="16" type="body"/>
          </p:nvPr>
        </p:nvSpPr>
        <p:spPr>
          <a:xfrm>
            <a:off x="478554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88" name="Google Shape;1188;p126"/>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89" name="Google Shape;1189;p126"/>
          <p:cNvSpPr txBox="1"/>
          <p:nvPr>
            <p:ph idx="18" type="body"/>
          </p:nvPr>
        </p:nvSpPr>
        <p:spPr>
          <a:xfrm>
            <a:off x="478554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90" name="Google Shape;1190;p126"/>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91" name="Google Shape;1191;p126"/>
          <p:cNvSpPr txBox="1"/>
          <p:nvPr>
            <p:ph idx="20" type="body"/>
          </p:nvPr>
        </p:nvSpPr>
        <p:spPr>
          <a:xfrm>
            <a:off x="479297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92" name="Google Shape;1192;p126"/>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93" name="Google Shape;1193;p126"/>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194" name="Google Shape;1194;p126"/>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195" name="Google Shape;1195;p126"/>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pic>
        <p:nvPicPr>
          <p:cNvPr id="1196" name="Google Shape;1196;p126"/>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197" name="Google Shape;1197;p12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9">
  <p:cSld name="Agenda v1_1_1_1_2_1">
    <p:bg>
      <p:bgPr>
        <a:solidFill>
          <a:srgbClr val="FFAC6A">
            <a:alpha val="80000"/>
          </a:srgbClr>
        </a:solidFill>
      </p:bgPr>
    </p:bg>
    <p:spTree>
      <p:nvGrpSpPr>
        <p:cNvPr id="1198" name="Shape 1198"/>
        <p:cNvGrpSpPr/>
        <p:nvPr/>
      </p:nvGrpSpPr>
      <p:grpSpPr>
        <a:xfrm>
          <a:off x="0" y="0"/>
          <a:ext cx="0" cy="0"/>
          <a:chOff x="0" y="0"/>
          <a:chExt cx="0" cy="0"/>
        </a:xfrm>
      </p:grpSpPr>
      <p:sp>
        <p:nvSpPr>
          <p:cNvPr id="1199" name="Google Shape;1199;p127"/>
          <p:cNvSpPr txBox="1"/>
          <p:nvPr>
            <p:ph type="title"/>
          </p:nvPr>
        </p:nvSpPr>
        <p:spPr>
          <a:xfrm>
            <a:off x="48942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1200" name="Google Shape;1200;p127"/>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None/>
              <a:defRPr b="1" sz="7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01" name="Google Shape;1201;p127"/>
          <p:cNvSpPr txBox="1"/>
          <p:nvPr>
            <p:ph idx="2" type="body"/>
          </p:nvPr>
        </p:nvSpPr>
        <p:spPr>
          <a:xfrm>
            <a:off x="92249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02" name="Google Shape;1202;p127"/>
          <p:cNvSpPr txBox="1"/>
          <p:nvPr>
            <p:ph idx="3" type="body"/>
          </p:nvPr>
        </p:nvSpPr>
        <p:spPr>
          <a:xfrm>
            <a:off x="48578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03" name="Google Shape;1203;p12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sz="700">
                <a:solidFill>
                  <a:schemeClr val="lt1"/>
                </a:solidFill>
                <a:latin typeface="Roboto"/>
                <a:ea typeface="Roboto"/>
                <a:cs typeface="Roboto"/>
                <a:sym typeface="Robo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4" name="Google Shape;1204;p12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0B135B"/>
                </a:solidFill>
                <a:latin typeface="Roboto"/>
                <a:ea typeface="Roboto"/>
                <a:cs typeface="Roboto"/>
                <a:sym typeface="Roboto"/>
              </a:defRPr>
            </a:lvl1pPr>
            <a:lvl2pPr indent="0" lvl="1" marL="0" rtl="0" algn="l">
              <a:spcBef>
                <a:spcPts val="0"/>
              </a:spcBef>
              <a:buNone/>
              <a:defRPr b="0" i="0" sz="700" u="none" cap="none" strike="noStrike">
                <a:solidFill>
                  <a:srgbClr val="0B135B"/>
                </a:solidFill>
                <a:latin typeface="Roboto"/>
                <a:ea typeface="Roboto"/>
                <a:cs typeface="Roboto"/>
                <a:sym typeface="Roboto"/>
              </a:defRPr>
            </a:lvl2pPr>
            <a:lvl3pPr indent="0" lvl="2" marL="0" rtl="0" algn="l">
              <a:spcBef>
                <a:spcPts val="0"/>
              </a:spcBef>
              <a:buNone/>
              <a:defRPr b="0" i="0" sz="700" u="none" cap="none" strike="noStrike">
                <a:solidFill>
                  <a:srgbClr val="0B135B"/>
                </a:solidFill>
                <a:latin typeface="Roboto"/>
                <a:ea typeface="Roboto"/>
                <a:cs typeface="Roboto"/>
                <a:sym typeface="Roboto"/>
              </a:defRPr>
            </a:lvl3pPr>
            <a:lvl4pPr indent="0" lvl="3" marL="0" rtl="0" algn="l">
              <a:spcBef>
                <a:spcPts val="0"/>
              </a:spcBef>
              <a:buNone/>
              <a:defRPr b="0" i="0" sz="700" u="none" cap="none" strike="noStrike">
                <a:solidFill>
                  <a:srgbClr val="0B135B"/>
                </a:solidFill>
                <a:latin typeface="Roboto"/>
                <a:ea typeface="Roboto"/>
                <a:cs typeface="Roboto"/>
                <a:sym typeface="Roboto"/>
              </a:defRPr>
            </a:lvl4pPr>
            <a:lvl5pPr indent="0" lvl="4" marL="0" rtl="0" algn="l">
              <a:spcBef>
                <a:spcPts val="0"/>
              </a:spcBef>
              <a:buNone/>
              <a:defRPr b="0" i="0" sz="700" u="none" cap="none" strike="noStrike">
                <a:solidFill>
                  <a:srgbClr val="0B135B"/>
                </a:solidFill>
                <a:latin typeface="Roboto"/>
                <a:ea typeface="Roboto"/>
                <a:cs typeface="Roboto"/>
                <a:sym typeface="Roboto"/>
              </a:defRPr>
            </a:lvl5pPr>
            <a:lvl6pPr indent="0" lvl="5" marL="0" rtl="0" algn="l">
              <a:spcBef>
                <a:spcPts val="0"/>
              </a:spcBef>
              <a:buNone/>
              <a:defRPr b="0" i="0" sz="700" u="none" cap="none" strike="noStrike">
                <a:solidFill>
                  <a:srgbClr val="0B135B"/>
                </a:solidFill>
                <a:latin typeface="Roboto"/>
                <a:ea typeface="Roboto"/>
                <a:cs typeface="Roboto"/>
                <a:sym typeface="Roboto"/>
              </a:defRPr>
            </a:lvl6pPr>
            <a:lvl7pPr indent="0" lvl="6" marL="0" rtl="0" algn="l">
              <a:spcBef>
                <a:spcPts val="0"/>
              </a:spcBef>
              <a:buNone/>
              <a:defRPr b="0" i="0" sz="700" u="none" cap="none" strike="noStrike">
                <a:solidFill>
                  <a:srgbClr val="0B135B"/>
                </a:solidFill>
                <a:latin typeface="Roboto"/>
                <a:ea typeface="Roboto"/>
                <a:cs typeface="Roboto"/>
                <a:sym typeface="Roboto"/>
              </a:defRPr>
            </a:lvl7pPr>
            <a:lvl8pPr indent="0" lvl="7" marL="0" rtl="0" algn="l">
              <a:spcBef>
                <a:spcPts val="0"/>
              </a:spcBef>
              <a:buNone/>
              <a:defRPr b="0" i="0" sz="700" u="none" cap="none" strike="noStrike">
                <a:solidFill>
                  <a:srgbClr val="0B135B"/>
                </a:solidFill>
                <a:latin typeface="Roboto"/>
                <a:ea typeface="Roboto"/>
                <a:cs typeface="Roboto"/>
                <a:sym typeface="Roboto"/>
              </a:defRPr>
            </a:lvl8pPr>
            <a:lvl9pPr indent="0" lvl="8" marL="0" rtl="0" algn="l">
              <a:spcBef>
                <a:spcPts val="0"/>
              </a:spcBef>
              <a:buNone/>
              <a:defRPr b="0" i="0" sz="700" u="none" cap="none" strike="noStrike">
                <a:solidFill>
                  <a:srgbClr val="0B135B"/>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205" name="Google Shape;1205;p127"/>
          <p:cNvSpPr txBox="1"/>
          <p:nvPr>
            <p:ph idx="4" type="body"/>
          </p:nvPr>
        </p:nvSpPr>
        <p:spPr>
          <a:xfrm>
            <a:off x="92249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06" name="Google Shape;1206;p127"/>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07" name="Google Shape;1207;p127"/>
          <p:cNvSpPr txBox="1"/>
          <p:nvPr>
            <p:ph idx="6" type="body"/>
          </p:nvPr>
        </p:nvSpPr>
        <p:spPr>
          <a:xfrm>
            <a:off x="92993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08" name="Google Shape;1208;p127"/>
          <p:cNvSpPr txBox="1"/>
          <p:nvPr>
            <p:ph idx="7" type="body"/>
          </p:nvPr>
        </p:nvSpPr>
        <p:spPr>
          <a:xfrm>
            <a:off x="49322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09" name="Google Shape;1209;p127"/>
          <p:cNvSpPr txBox="1"/>
          <p:nvPr>
            <p:ph idx="8" type="body"/>
          </p:nvPr>
        </p:nvSpPr>
        <p:spPr>
          <a:xfrm>
            <a:off x="92993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10" name="Google Shape;1210;p127"/>
          <p:cNvSpPr txBox="1"/>
          <p:nvPr>
            <p:ph idx="9" type="body"/>
          </p:nvPr>
        </p:nvSpPr>
        <p:spPr>
          <a:xfrm>
            <a:off x="49322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11" name="Google Shape;1211;p127"/>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SzPts val="1400"/>
              <a:buNone/>
              <a:defRPr sz="1400"/>
            </a:lvl1pPr>
            <a:lvl2pPr indent="-298450" lvl="1" marL="914400" rtl="0" algn="l">
              <a:lnSpc>
                <a:spcPct val="130000"/>
              </a:lnSpc>
              <a:spcBef>
                <a:spcPts val="400"/>
              </a:spcBef>
              <a:spcAft>
                <a:spcPts val="0"/>
              </a:spcAft>
              <a:buSzPts val="1100"/>
              <a:buChar char="•"/>
              <a:defRPr/>
            </a:lvl2pPr>
            <a:lvl3pPr indent="-298450" lvl="2" marL="1371600" rtl="0" algn="l">
              <a:lnSpc>
                <a:spcPct val="130000"/>
              </a:lnSpc>
              <a:spcBef>
                <a:spcPts val="400"/>
              </a:spcBef>
              <a:spcAft>
                <a:spcPts val="0"/>
              </a:spcAft>
              <a:buSzPts val="1100"/>
              <a:buChar char="•"/>
              <a:defRPr/>
            </a:lvl3pPr>
            <a:lvl4pPr indent="-342900" lvl="3" marL="1828800" rtl="0" algn="l">
              <a:lnSpc>
                <a:spcPct val="130000"/>
              </a:lnSpc>
              <a:spcBef>
                <a:spcPts val="400"/>
              </a:spcBef>
              <a:spcAft>
                <a:spcPts val="0"/>
              </a:spcAft>
              <a:buSzPts val="1800"/>
              <a:buChar char="•"/>
              <a:defRPr/>
            </a:lvl4pPr>
            <a:lvl5pPr indent="-342900" lvl="4" marL="2286000" rtl="0" algn="l">
              <a:lnSpc>
                <a:spcPct val="130000"/>
              </a:lnSpc>
              <a:spcBef>
                <a:spcPts val="400"/>
              </a:spcBef>
              <a:spcAft>
                <a:spcPts val="0"/>
              </a:spcAft>
              <a:buSzPts val="1800"/>
              <a:buChar char="•"/>
              <a:defRPr/>
            </a:lvl5pPr>
            <a:lvl6pPr indent="-342900" lvl="5" marL="2743200" rtl="0" algn="l">
              <a:lnSpc>
                <a:spcPct val="90000"/>
              </a:lnSpc>
              <a:spcBef>
                <a:spcPts val="400"/>
              </a:spcBef>
              <a:spcAft>
                <a:spcPts val="0"/>
              </a:spcAft>
              <a:buClr>
                <a:srgbClr val="050527"/>
              </a:buClr>
              <a:buSzPts val="1800"/>
              <a:buChar char="•"/>
              <a:defRPr>
                <a:solidFill>
                  <a:srgbClr val="050527"/>
                </a:solidFill>
              </a:defRPr>
            </a:lvl6pPr>
            <a:lvl7pPr indent="-342900" lvl="6" marL="3200400" rtl="0" algn="l">
              <a:lnSpc>
                <a:spcPct val="90000"/>
              </a:lnSpc>
              <a:spcBef>
                <a:spcPts val="375"/>
              </a:spcBef>
              <a:spcAft>
                <a:spcPts val="0"/>
              </a:spcAft>
              <a:buClr>
                <a:srgbClr val="050527"/>
              </a:buClr>
              <a:buSzPts val="1800"/>
              <a:buChar char="•"/>
              <a:defRPr>
                <a:solidFill>
                  <a:srgbClr val="050527"/>
                </a:solidFill>
              </a:defRPr>
            </a:lvl7pPr>
            <a:lvl8pPr indent="-342900" lvl="7" marL="3657600" rtl="0" algn="l">
              <a:lnSpc>
                <a:spcPct val="90000"/>
              </a:lnSpc>
              <a:spcBef>
                <a:spcPts val="375"/>
              </a:spcBef>
              <a:spcAft>
                <a:spcPts val="0"/>
              </a:spcAft>
              <a:buClr>
                <a:srgbClr val="050527"/>
              </a:buClr>
              <a:buSzPts val="1800"/>
              <a:buChar char="•"/>
              <a:defRPr>
                <a:solidFill>
                  <a:srgbClr val="050527"/>
                </a:solidFill>
              </a:defRPr>
            </a:lvl8pPr>
            <a:lvl9pPr indent="-342900" lvl="8" marL="4114800" rtl="0" algn="l">
              <a:lnSpc>
                <a:spcPct val="90000"/>
              </a:lnSpc>
              <a:spcBef>
                <a:spcPts val="375"/>
              </a:spcBef>
              <a:spcAft>
                <a:spcPts val="0"/>
              </a:spcAft>
              <a:buClr>
                <a:srgbClr val="050527"/>
              </a:buClr>
              <a:buSzPts val="1800"/>
              <a:buChar char="•"/>
              <a:defRPr>
                <a:solidFill>
                  <a:srgbClr val="050527"/>
                </a:solidFill>
              </a:defRPr>
            </a:lvl9pPr>
          </a:lstStyle>
          <a:p/>
        </p:txBody>
      </p:sp>
      <p:sp>
        <p:nvSpPr>
          <p:cNvPr id="1212" name="Google Shape;1212;p127"/>
          <p:cNvSpPr txBox="1"/>
          <p:nvPr>
            <p:ph idx="14" type="body"/>
          </p:nvPr>
        </p:nvSpPr>
        <p:spPr>
          <a:xfrm>
            <a:off x="49322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13" name="Google Shape;1213;p127"/>
          <p:cNvSpPr txBox="1"/>
          <p:nvPr>
            <p:ph idx="15" type="body"/>
          </p:nvPr>
        </p:nvSpPr>
        <p:spPr>
          <a:xfrm>
            <a:off x="522224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14" name="Google Shape;1214;p127"/>
          <p:cNvSpPr txBox="1"/>
          <p:nvPr>
            <p:ph idx="16" type="body"/>
          </p:nvPr>
        </p:nvSpPr>
        <p:spPr>
          <a:xfrm>
            <a:off x="478554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15" name="Google Shape;1215;p127"/>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16" name="Google Shape;1216;p127"/>
          <p:cNvSpPr txBox="1"/>
          <p:nvPr>
            <p:ph idx="18" type="body"/>
          </p:nvPr>
        </p:nvSpPr>
        <p:spPr>
          <a:xfrm>
            <a:off x="478554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17" name="Google Shape;1217;p127"/>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18" name="Google Shape;1218;p127"/>
          <p:cNvSpPr txBox="1"/>
          <p:nvPr>
            <p:ph idx="20" type="body"/>
          </p:nvPr>
        </p:nvSpPr>
        <p:spPr>
          <a:xfrm>
            <a:off x="479297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19" name="Google Shape;1219;p127"/>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20" name="Google Shape;1220;p127"/>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21" name="Google Shape;1221;p127"/>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22" name="Google Shape;1222;p127"/>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FFFFFF"/>
              </a:buClr>
              <a:buSzPts val="1800"/>
              <a:buNone/>
              <a:defRPr b="1" sz="1800">
                <a:solidFill>
                  <a:srgbClr val="FFFF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pic>
        <p:nvPicPr>
          <p:cNvPr id="1223" name="Google Shape;1223;p127"/>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6">
  <p:cSld name="Agenda v1_1_1_1_1">
    <p:bg>
      <p:bgPr>
        <a:solidFill>
          <a:schemeClr val="accent6"/>
        </a:solidFill>
      </p:bgPr>
    </p:bg>
    <p:spTree>
      <p:nvGrpSpPr>
        <p:cNvPr id="1224" name="Shape 1224"/>
        <p:cNvGrpSpPr/>
        <p:nvPr/>
      </p:nvGrpSpPr>
      <p:grpSpPr>
        <a:xfrm>
          <a:off x="0" y="0"/>
          <a:ext cx="0" cy="0"/>
          <a:chOff x="0" y="0"/>
          <a:chExt cx="0" cy="0"/>
        </a:xfrm>
      </p:grpSpPr>
      <p:sp>
        <p:nvSpPr>
          <p:cNvPr id="1225" name="Google Shape;1225;p128"/>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6" name="Google Shape;1226;p128"/>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Font typeface="Roboto Mono"/>
              <a:buChar char="•"/>
              <a:defRPr>
                <a:solidFill>
                  <a:schemeClr val="accent1"/>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27" name="Google Shape;1227;p128"/>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28" name="Google Shape;1228;p128"/>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29" name="Google Shape;1229;p12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230" name="Google Shape;1230;p128"/>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31" name="Google Shape;1231;p128"/>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32" name="Google Shape;1232;p128"/>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33" name="Google Shape;1233;p128"/>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34" name="Google Shape;1234;p128"/>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35" name="Google Shape;1235;p128"/>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36" name="Google Shape;1236;p128"/>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37" name="Google Shape;1237;p128"/>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pic>
        <p:nvPicPr>
          <p:cNvPr id="1238" name="Google Shape;1238;p128"/>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239" name="Google Shape;1239;p128"/>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40" name="Google Shape;1240;p128"/>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41" name="Google Shape;1241;p128"/>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42" name="Google Shape;1242;p128"/>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43" name="Google Shape;1243;p128"/>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44" name="Google Shape;1244;p128"/>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45" name="Google Shape;1245;p128"/>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46" name="Google Shape;1246;p128"/>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47" name="Google Shape;1247;p128"/>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48" name="Google Shape;1248;p128"/>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chemeClr val="accent1"/>
              </a:buClr>
              <a:buSzPts val="1800"/>
              <a:buNone/>
              <a:defRPr b="1" sz="1800">
                <a:solidFill>
                  <a:schemeClr val="accent1"/>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chemeClr val="accent1"/>
              </a:buClr>
              <a:buSzPts val="1800"/>
              <a:buChar char="•"/>
              <a:defRPr>
                <a:solidFill>
                  <a:schemeClr val="accent1"/>
                </a:solidFill>
              </a:defRPr>
            </a:lvl2pPr>
            <a:lvl3pPr indent="-342900" lvl="2" marL="1371600" rtl="0" algn="l">
              <a:lnSpc>
                <a:spcPct val="130000"/>
              </a:lnSpc>
              <a:spcBef>
                <a:spcPts val="400"/>
              </a:spcBef>
              <a:spcAft>
                <a:spcPts val="0"/>
              </a:spcAft>
              <a:buClr>
                <a:schemeClr val="accent1"/>
              </a:buClr>
              <a:buSzPts val="1800"/>
              <a:buChar char="•"/>
              <a:defRPr>
                <a:solidFill>
                  <a:schemeClr val="accent1"/>
                </a:solidFill>
              </a:defRPr>
            </a:lvl3pPr>
            <a:lvl4pPr indent="-342900" lvl="3" marL="1828800" rtl="0" algn="l">
              <a:lnSpc>
                <a:spcPct val="130000"/>
              </a:lnSpc>
              <a:spcBef>
                <a:spcPts val="400"/>
              </a:spcBef>
              <a:spcAft>
                <a:spcPts val="0"/>
              </a:spcAft>
              <a:buClr>
                <a:schemeClr val="accent1"/>
              </a:buClr>
              <a:buSzPts val="1800"/>
              <a:buChar char="•"/>
              <a:defRPr>
                <a:solidFill>
                  <a:schemeClr val="accent1"/>
                </a:solidFill>
              </a:defRPr>
            </a:lvl4pPr>
            <a:lvl5pPr indent="-342900" lvl="4" marL="2286000" rtl="0" algn="l">
              <a:lnSpc>
                <a:spcPct val="130000"/>
              </a:lnSpc>
              <a:spcBef>
                <a:spcPts val="400"/>
              </a:spcBef>
              <a:spcAft>
                <a:spcPts val="0"/>
              </a:spcAft>
              <a:buClr>
                <a:schemeClr val="accent1"/>
              </a:buClr>
              <a:buSzPts val="1800"/>
              <a:buChar char="•"/>
              <a:defRPr>
                <a:solidFill>
                  <a:schemeClr val="accent1"/>
                </a:solidFill>
              </a:defRPr>
            </a:lvl5pPr>
            <a:lvl6pPr indent="-342900" lvl="5" marL="2743200" rtl="0" algn="l">
              <a:lnSpc>
                <a:spcPct val="90000"/>
              </a:lnSpc>
              <a:spcBef>
                <a:spcPts val="400"/>
              </a:spcBef>
              <a:spcAft>
                <a:spcPts val="0"/>
              </a:spcAft>
              <a:buClr>
                <a:schemeClr val="accent1"/>
              </a:buClr>
              <a:buSzPts val="1800"/>
              <a:buChar char="•"/>
              <a:defRPr>
                <a:solidFill>
                  <a:schemeClr val="accent1"/>
                </a:solidFill>
              </a:defRPr>
            </a:lvl6pPr>
            <a:lvl7pPr indent="-342900" lvl="6" marL="3200400" rtl="0" algn="l">
              <a:lnSpc>
                <a:spcPct val="90000"/>
              </a:lnSpc>
              <a:spcBef>
                <a:spcPts val="375"/>
              </a:spcBef>
              <a:spcAft>
                <a:spcPts val="0"/>
              </a:spcAft>
              <a:buClr>
                <a:schemeClr val="accent1"/>
              </a:buClr>
              <a:buSzPts val="1800"/>
              <a:buChar char="•"/>
              <a:defRPr>
                <a:solidFill>
                  <a:schemeClr val="accent1"/>
                </a:solidFill>
              </a:defRPr>
            </a:lvl7pPr>
            <a:lvl8pPr indent="-342900" lvl="7" marL="3657600" rtl="0" algn="l">
              <a:lnSpc>
                <a:spcPct val="90000"/>
              </a:lnSpc>
              <a:spcBef>
                <a:spcPts val="375"/>
              </a:spcBef>
              <a:spcAft>
                <a:spcPts val="0"/>
              </a:spcAft>
              <a:buClr>
                <a:schemeClr val="accent1"/>
              </a:buClr>
              <a:buSzPts val="1800"/>
              <a:buChar char="•"/>
              <a:defRPr>
                <a:solidFill>
                  <a:schemeClr val="accent1"/>
                </a:solidFill>
              </a:defRPr>
            </a:lvl8pPr>
            <a:lvl9pPr indent="-342900" lvl="8" marL="4114800" rtl="0" algn="l">
              <a:lnSpc>
                <a:spcPct val="90000"/>
              </a:lnSpc>
              <a:spcBef>
                <a:spcPts val="375"/>
              </a:spcBef>
              <a:spcAft>
                <a:spcPts val="0"/>
              </a:spcAft>
              <a:buClr>
                <a:schemeClr val="accent1"/>
              </a:buClr>
              <a:buSzPts val="1800"/>
              <a:buChar char="•"/>
              <a:defRPr>
                <a:solidFill>
                  <a:schemeClr val="accent1"/>
                </a:solidFill>
              </a:defRPr>
            </a:lvl9pPr>
          </a:lstStyle>
          <a:p/>
        </p:txBody>
      </p:sp>
      <p:sp>
        <p:nvSpPr>
          <p:cNvPr id="1249" name="Google Shape;1249;p12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7">
  <p:cSld name="Agenda v1_1_1_1_1_1">
    <p:bg>
      <p:bgPr>
        <a:solidFill>
          <a:srgbClr val="C6DCE1">
            <a:alpha val="80000"/>
          </a:srgbClr>
        </a:solidFill>
      </p:bgPr>
    </p:bg>
    <p:spTree>
      <p:nvGrpSpPr>
        <p:cNvPr id="1250" name="Shape 1250"/>
        <p:cNvGrpSpPr/>
        <p:nvPr/>
      </p:nvGrpSpPr>
      <p:grpSpPr>
        <a:xfrm>
          <a:off x="0" y="0"/>
          <a:ext cx="0" cy="0"/>
          <a:chOff x="0" y="0"/>
          <a:chExt cx="0" cy="0"/>
        </a:xfrm>
      </p:grpSpPr>
      <p:sp>
        <p:nvSpPr>
          <p:cNvPr id="1251" name="Google Shape;1251;p129"/>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2" name="Google Shape;1252;p129"/>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None/>
              <a:defRPr b="1" sz="7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3" name="Google Shape;1253;p129"/>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4" name="Google Shape;1254;p129"/>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5" name="Google Shape;1255;p12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0B135B"/>
                </a:solidFill>
                <a:latin typeface="Roboto"/>
                <a:ea typeface="Roboto"/>
                <a:cs typeface="Roboto"/>
                <a:sym typeface="Roboto"/>
              </a:defRPr>
            </a:lvl1pPr>
            <a:lvl2pPr indent="0" lvl="1" marL="0" rtl="0" algn="l">
              <a:spcBef>
                <a:spcPts val="0"/>
              </a:spcBef>
              <a:buNone/>
              <a:defRPr b="0" i="0" sz="700" u="none" cap="none" strike="noStrike">
                <a:solidFill>
                  <a:srgbClr val="0B135B"/>
                </a:solidFill>
                <a:latin typeface="Roboto"/>
                <a:ea typeface="Roboto"/>
                <a:cs typeface="Roboto"/>
                <a:sym typeface="Roboto"/>
              </a:defRPr>
            </a:lvl2pPr>
            <a:lvl3pPr indent="0" lvl="2" marL="0" rtl="0" algn="l">
              <a:spcBef>
                <a:spcPts val="0"/>
              </a:spcBef>
              <a:buNone/>
              <a:defRPr b="0" i="0" sz="700" u="none" cap="none" strike="noStrike">
                <a:solidFill>
                  <a:srgbClr val="0B135B"/>
                </a:solidFill>
                <a:latin typeface="Roboto"/>
                <a:ea typeface="Roboto"/>
                <a:cs typeface="Roboto"/>
                <a:sym typeface="Roboto"/>
              </a:defRPr>
            </a:lvl3pPr>
            <a:lvl4pPr indent="0" lvl="3" marL="0" rtl="0" algn="l">
              <a:spcBef>
                <a:spcPts val="0"/>
              </a:spcBef>
              <a:buNone/>
              <a:defRPr b="0" i="0" sz="700" u="none" cap="none" strike="noStrike">
                <a:solidFill>
                  <a:srgbClr val="0B135B"/>
                </a:solidFill>
                <a:latin typeface="Roboto"/>
                <a:ea typeface="Roboto"/>
                <a:cs typeface="Roboto"/>
                <a:sym typeface="Roboto"/>
              </a:defRPr>
            </a:lvl4pPr>
            <a:lvl5pPr indent="0" lvl="4" marL="0" rtl="0" algn="l">
              <a:spcBef>
                <a:spcPts val="0"/>
              </a:spcBef>
              <a:buNone/>
              <a:defRPr b="0" i="0" sz="700" u="none" cap="none" strike="noStrike">
                <a:solidFill>
                  <a:srgbClr val="0B135B"/>
                </a:solidFill>
                <a:latin typeface="Roboto"/>
                <a:ea typeface="Roboto"/>
                <a:cs typeface="Roboto"/>
                <a:sym typeface="Roboto"/>
              </a:defRPr>
            </a:lvl5pPr>
            <a:lvl6pPr indent="0" lvl="5" marL="0" rtl="0" algn="l">
              <a:spcBef>
                <a:spcPts val="0"/>
              </a:spcBef>
              <a:buNone/>
              <a:defRPr b="0" i="0" sz="700" u="none" cap="none" strike="noStrike">
                <a:solidFill>
                  <a:srgbClr val="0B135B"/>
                </a:solidFill>
                <a:latin typeface="Roboto"/>
                <a:ea typeface="Roboto"/>
                <a:cs typeface="Roboto"/>
                <a:sym typeface="Roboto"/>
              </a:defRPr>
            </a:lvl6pPr>
            <a:lvl7pPr indent="0" lvl="6" marL="0" rtl="0" algn="l">
              <a:spcBef>
                <a:spcPts val="0"/>
              </a:spcBef>
              <a:buNone/>
              <a:defRPr b="0" i="0" sz="700" u="none" cap="none" strike="noStrike">
                <a:solidFill>
                  <a:srgbClr val="0B135B"/>
                </a:solidFill>
                <a:latin typeface="Roboto"/>
                <a:ea typeface="Roboto"/>
                <a:cs typeface="Roboto"/>
                <a:sym typeface="Roboto"/>
              </a:defRPr>
            </a:lvl7pPr>
            <a:lvl8pPr indent="0" lvl="7" marL="0" rtl="0" algn="l">
              <a:spcBef>
                <a:spcPts val="0"/>
              </a:spcBef>
              <a:buNone/>
              <a:defRPr b="0" i="0" sz="700" u="none" cap="none" strike="noStrike">
                <a:solidFill>
                  <a:srgbClr val="0B135B"/>
                </a:solidFill>
                <a:latin typeface="Roboto"/>
                <a:ea typeface="Roboto"/>
                <a:cs typeface="Roboto"/>
                <a:sym typeface="Roboto"/>
              </a:defRPr>
            </a:lvl8pPr>
            <a:lvl9pPr indent="0" lvl="8" marL="0" rtl="0" algn="l">
              <a:spcBef>
                <a:spcPts val="0"/>
              </a:spcBef>
              <a:buNone/>
              <a:defRPr b="0" i="0" sz="700" u="none" cap="none" strike="noStrike">
                <a:solidFill>
                  <a:srgbClr val="0B135B"/>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256" name="Google Shape;1256;p129"/>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7" name="Google Shape;1257;p129"/>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8" name="Google Shape;1258;p129"/>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59" name="Google Shape;1259;p129"/>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0" name="Google Shape;1260;p129"/>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1" name="Google Shape;1261;p129"/>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2" name="Google Shape;1262;p129"/>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3" name="Google Shape;1263;p129"/>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4" name="Google Shape;1264;p129"/>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5" name="Google Shape;1265;p129"/>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6" name="Google Shape;1266;p129"/>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7" name="Google Shape;1267;p129"/>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8" name="Google Shape;1268;p129"/>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69" name="Google Shape;1269;p129"/>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70" name="Google Shape;1270;p129"/>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71" name="Google Shape;1271;p129"/>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72" name="Google Shape;1272;p129"/>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B135B"/>
              </a:buClr>
              <a:buSzPts val="1400"/>
              <a:buNone/>
              <a:defRPr sz="1400">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1273" name="Google Shape;1273;p129"/>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0B135B"/>
              </a:buClr>
              <a:buSzPts val="1800"/>
              <a:buNone/>
              <a:defRPr b="1" sz="1800">
                <a:solidFill>
                  <a:srgbClr val="0B135B"/>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pic>
        <p:nvPicPr>
          <p:cNvPr id="1274" name="Google Shape;1274;p129"/>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275" name="Google Shape;1275;p12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v8">
  <p:cSld name="Agenda v1_1_1_1_1_1_1">
    <p:bg>
      <p:bgPr>
        <a:solidFill>
          <a:srgbClr val="0B135B"/>
        </a:solidFill>
      </p:bgPr>
    </p:bg>
    <p:spTree>
      <p:nvGrpSpPr>
        <p:cNvPr id="1276" name="Shape 1276"/>
        <p:cNvGrpSpPr/>
        <p:nvPr/>
      </p:nvGrpSpPr>
      <p:grpSpPr>
        <a:xfrm>
          <a:off x="0" y="0"/>
          <a:ext cx="0" cy="0"/>
          <a:chOff x="0" y="0"/>
          <a:chExt cx="0" cy="0"/>
        </a:xfrm>
      </p:grpSpPr>
      <p:sp>
        <p:nvSpPr>
          <p:cNvPr id="1277" name="Google Shape;1277;p130"/>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1278" name="Google Shape;1278;p130"/>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DBDBFF"/>
              </a:buClr>
              <a:buSzPts val="700"/>
              <a:buNone/>
              <a:defRPr b="1" sz="700">
                <a:solidFill>
                  <a:srgbClr val="DBDBFF"/>
                </a:solidFill>
                <a:latin typeface="Roboto"/>
                <a:ea typeface="Roboto"/>
                <a:cs typeface="Roboto"/>
                <a:sym typeface="Roboto"/>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Font typeface="Roboto Mono"/>
              <a:buChar char="•"/>
              <a:defRPr>
                <a:solidFill>
                  <a:srgbClr val="DBDB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79" name="Google Shape;1279;p130"/>
          <p:cNvSpPr txBox="1"/>
          <p:nvPr>
            <p:ph idx="2" type="body"/>
          </p:nvPr>
        </p:nvSpPr>
        <p:spPr>
          <a:xfrm>
            <a:off x="918845" y="158486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80" name="Google Shape;1280;p130"/>
          <p:cNvSpPr txBox="1"/>
          <p:nvPr>
            <p:ph idx="3" type="body"/>
          </p:nvPr>
        </p:nvSpPr>
        <p:spPr>
          <a:xfrm>
            <a:off x="482137" y="152674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81" name="Google Shape;1281;p13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lt1"/>
                </a:solidFill>
                <a:latin typeface="Roboto"/>
                <a:ea typeface="Roboto"/>
                <a:cs typeface="Roboto"/>
                <a:sym typeface="Roboto"/>
              </a:defRPr>
            </a:lvl1pPr>
            <a:lvl2pPr indent="0" lvl="1" marL="0" rtl="0" algn="l">
              <a:spcBef>
                <a:spcPts val="0"/>
              </a:spcBef>
              <a:buNone/>
              <a:defRPr b="0" i="0" sz="700" u="none" cap="none" strike="noStrike">
                <a:solidFill>
                  <a:schemeClr val="lt1"/>
                </a:solidFill>
                <a:latin typeface="Roboto"/>
                <a:ea typeface="Roboto"/>
                <a:cs typeface="Roboto"/>
                <a:sym typeface="Roboto"/>
              </a:defRPr>
            </a:lvl2pPr>
            <a:lvl3pPr indent="0" lvl="2" marL="0" rtl="0" algn="l">
              <a:spcBef>
                <a:spcPts val="0"/>
              </a:spcBef>
              <a:buNone/>
              <a:defRPr b="0" i="0" sz="700" u="none" cap="none" strike="noStrike">
                <a:solidFill>
                  <a:schemeClr val="lt1"/>
                </a:solidFill>
                <a:latin typeface="Roboto"/>
                <a:ea typeface="Roboto"/>
                <a:cs typeface="Roboto"/>
                <a:sym typeface="Roboto"/>
              </a:defRPr>
            </a:lvl3pPr>
            <a:lvl4pPr indent="0" lvl="3" marL="0" rtl="0" algn="l">
              <a:spcBef>
                <a:spcPts val="0"/>
              </a:spcBef>
              <a:buNone/>
              <a:defRPr b="0" i="0" sz="700" u="none" cap="none" strike="noStrike">
                <a:solidFill>
                  <a:schemeClr val="lt1"/>
                </a:solidFill>
                <a:latin typeface="Roboto"/>
                <a:ea typeface="Roboto"/>
                <a:cs typeface="Roboto"/>
                <a:sym typeface="Roboto"/>
              </a:defRPr>
            </a:lvl4pPr>
            <a:lvl5pPr indent="0" lvl="4" marL="0" rtl="0" algn="l">
              <a:spcBef>
                <a:spcPts val="0"/>
              </a:spcBef>
              <a:buNone/>
              <a:defRPr b="0" i="0" sz="700" u="none" cap="none" strike="noStrike">
                <a:solidFill>
                  <a:schemeClr val="lt1"/>
                </a:solidFill>
                <a:latin typeface="Roboto"/>
                <a:ea typeface="Roboto"/>
                <a:cs typeface="Roboto"/>
                <a:sym typeface="Roboto"/>
              </a:defRPr>
            </a:lvl5pPr>
            <a:lvl6pPr indent="0" lvl="5" marL="0" rtl="0" algn="l">
              <a:spcBef>
                <a:spcPts val="0"/>
              </a:spcBef>
              <a:buNone/>
              <a:defRPr b="0" i="0" sz="700" u="none" cap="none" strike="noStrike">
                <a:solidFill>
                  <a:schemeClr val="lt1"/>
                </a:solidFill>
                <a:latin typeface="Roboto"/>
                <a:ea typeface="Roboto"/>
                <a:cs typeface="Roboto"/>
                <a:sym typeface="Roboto"/>
              </a:defRPr>
            </a:lvl6pPr>
            <a:lvl7pPr indent="0" lvl="6" marL="0" rtl="0" algn="l">
              <a:spcBef>
                <a:spcPts val="0"/>
              </a:spcBef>
              <a:buNone/>
              <a:defRPr b="0" i="0" sz="700" u="none" cap="none" strike="noStrike">
                <a:solidFill>
                  <a:schemeClr val="lt1"/>
                </a:solidFill>
                <a:latin typeface="Roboto"/>
                <a:ea typeface="Roboto"/>
                <a:cs typeface="Roboto"/>
                <a:sym typeface="Roboto"/>
              </a:defRPr>
            </a:lvl7pPr>
            <a:lvl8pPr indent="0" lvl="7" marL="0" rtl="0" algn="l">
              <a:spcBef>
                <a:spcPts val="0"/>
              </a:spcBef>
              <a:buNone/>
              <a:defRPr b="0" i="0" sz="700" u="none" cap="none" strike="noStrike">
                <a:solidFill>
                  <a:schemeClr val="lt1"/>
                </a:solidFill>
                <a:latin typeface="Roboto"/>
                <a:ea typeface="Roboto"/>
                <a:cs typeface="Roboto"/>
                <a:sym typeface="Roboto"/>
              </a:defRPr>
            </a:lvl8pPr>
            <a:lvl9pPr indent="0" lvl="8" marL="0" rtl="0" algn="l">
              <a:spcBef>
                <a:spcPts val="0"/>
              </a:spcBef>
              <a:buNone/>
              <a:defRPr b="0" i="0" sz="700" u="none" cap="none" strike="noStrike">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282" name="Google Shape;1282;p130"/>
          <p:cNvSpPr txBox="1"/>
          <p:nvPr>
            <p:ph idx="4" type="body"/>
          </p:nvPr>
        </p:nvSpPr>
        <p:spPr>
          <a:xfrm>
            <a:off x="918845" y="21501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83" name="Google Shape;1283;p130"/>
          <p:cNvSpPr txBox="1"/>
          <p:nvPr>
            <p:ph idx="5" type="body"/>
          </p:nvPr>
        </p:nvSpPr>
        <p:spPr>
          <a:xfrm>
            <a:off x="482137" y="20920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84" name="Google Shape;1284;p130"/>
          <p:cNvSpPr txBox="1"/>
          <p:nvPr>
            <p:ph idx="6" type="body"/>
          </p:nvPr>
        </p:nvSpPr>
        <p:spPr>
          <a:xfrm>
            <a:off x="926280" y="271724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85" name="Google Shape;1285;p130"/>
          <p:cNvSpPr txBox="1"/>
          <p:nvPr>
            <p:ph idx="7" type="body"/>
          </p:nvPr>
        </p:nvSpPr>
        <p:spPr>
          <a:xfrm>
            <a:off x="489572" y="265912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86" name="Google Shape;1286;p130"/>
          <p:cNvSpPr txBox="1"/>
          <p:nvPr>
            <p:ph idx="8" type="body"/>
          </p:nvPr>
        </p:nvSpPr>
        <p:spPr>
          <a:xfrm>
            <a:off x="926280" y="328252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87" name="Google Shape;1287;p130"/>
          <p:cNvSpPr txBox="1"/>
          <p:nvPr>
            <p:ph idx="9" type="body"/>
          </p:nvPr>
        </p:nvSpPr>
        <p:spPr>
          <a:xfrm>
            <a:off x="489572" y="322440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88" name="Google Shape;1288;p130"/>
          <p:cNvSpPr txBox="1"/>
          <p:nvPr>
            <p:ph idx="13" type="body"/>
          </p:nvPr>
        </p:nvSpPr>
        <p:spPr>
          <a:xfrm>
            <a:off x="926280" y="3847801"/>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89" name="Google Shape;1289;p130"/>
          <p:cNvSpPr txBox="1"/>
          <p:nvPr>
            <p:ph idx="14" type="body"/>
          </p:nvPr>
        </p:nvSpPr>
        <p:spPr>
          <a:xfrm>
            <a:off x="489572" y="3789681"/>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pic>
        <p:nvPicPr>
          <p:cNvPr id="1290" name="Google Shape;1290;p130"/>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291" name="Google Shape;1291;p130"/>
          <p:cNvSpPr txBox="1"/>
          <p:nvPr>
            <p:ph idx="15" type="body"/>
          </p:nvPr>
        </p:nvSpPr>
        <p:spPr>
          <a:xfrm>
            <a:off x="5218599" y="158589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92" name="Google Shape;1292;p130"/>
          <p:cNvSpPr txBox="1"/>
          <p:nvPr>
            <p:ph idx="16" type="body"/>
          </p:nvPr>
        </p:nvSpPr>
        <p:spPr>
          <a:xfrm>
            <a:off x="4781891" y="152777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93" name="Google Shape;1293;p130"/>
          <p:cNvSpPr txBox="1"/>
          <p:nvPr>
            <p:ph idx="17" type="body"/>
          </p:nvPr>
        </p:nvSpPr>
        <p:spPr>
          <a:xfrm>
            <a:off x="5218599" y="21511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94" name="Google Shape;1294;p130"/>
          <p:cNvSpPr txBox="1"/>
          <p:nvPr>
            <p:ph idx="18" type="body"/>
          </p:nvPr>
        </p:nvSpPr>
        <p:spPr>
          <a:xfrm>
            <a:off x="4781891" y="20930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95" name="Google Shape;1295;p130"/>
          <p:cNvSpPr txBox="1"/>
          <p:nvPr>
            <p:ph idx="19" type="body"/>
          </p:nvPr>
        </p:nvSpPr>
        <p:spPr>
          <a:xfrm>
            <a:off x="5226034" y="271827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96" name="Google Shape;1296;p130"/>
          <p:cNvSpPr txBox="1"/>
          <p:nvPr>
            <p:ph idx="20" type="body"/>
          </p:nvPr>
        </p:nvSpPr>
        <p:spPr>
          <a:xfrm>
            <a:off x="4789326" y="266015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97" name="Google Shape;1297;p130"/>
          <p:cNvSpPr txBox="1"/>
          <p:nvPr>
            <p:ph idx="21" type="body"/>
          </p:nvPr>
        </p:nvSpPr>
        <p:spPr>
          <a:xfrm>
            <a:off x="5226034" y="328355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298" name="Google Shape;1298;p130"/>
          <p:cNvSpPr txBox="1"/>
          <p:nvPr>
            <p:ph idx="22" type="body"/>
          </p:nvPr>
        </p:nvSpPr>
        <p:spPr>
          <a:xfrm>
            <a:off x="4789326" y="322543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299" name="Google Shape;1299;p130"/>
          <p:cNvSpPr txBox="1"/>
          <p:nvPr>
            <p:ph idx="23" type="body"/>
          </p:nvPr>
        </p:nvSpPr>
        <p:spPr>
          <a:xfrm>
            <a:off x="5226034" y="3848833"/>
            <a:ext cx="29892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FFFFFF"/>
              </a:buClr>
              <a:buSzPts val="1400"/>
              <a:buNone/>
              <a:defRPr sz="1400">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1300" name="Google Shape;1300;p130"/>
          <p:cNvSpPr txBox="1"/>
          <p:nvPr>
            <p:ph idx="24" type="body"/>
          </p:nvPr>
        </p:nvSpPr>
        <p:spPr>
          <a:xfrm>
            <a:off x="4789326" y="3790713"/>
            <a:ext cx="332400" cy="453900"/>
          </a:xfrm>
          <a:prstGeom prst="rect">
            <a:avLst/>
          </a:prstGeom>
          <a:noFill/>
          <a:ln>
            <a:noFill/>
          </a:ln>
        </p:spPr>
        <p:txBody>
          <a:bodyPr anchorCtr="0" anchor="t" bIns="45700" lIns="0" spcFirstLastPara="1" rIns="0" wrap="square" tIns="45700">
            <a:noAutofit/>
          </a:bodyPr>
          <a:lstStyle>
            <a:lvl1pPr indent="-228600" lvl="0" marL="457200" rtl="0" algn="r">
              <a:lnSpc>
                <a:spcPct val="130000"/>
              </a:lnSpc>
              <a:spcBef>
                <a:spcPts val="400"/>
              </a:spcBef>
              <a:spcAft>
                <a:spcPts val="0"/>
              </a:spcAft>
              <a:buClr>
                <a:srgbClr val="DBDBFF"/>
              </a:buClr>
              <a:buSzPts val="1800"/>
              <a:buNone/>
              <a:defRPr b="1" sz="1800">
                <a:solidFill>
                  <a:srgbClr val="DBDBFF"/>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DBDBFF"/>
              </a:buClr>
              <a:buSzPts val="1800"/>
              <a:buChar char="•"/>
              <a:defRPr>
                <a:solidFill>
                  <a:srgbClr val="DBDBFF"/>
                </a:solidFill>
              </a:defRPr>
            </a:lvl2pPr>
            <a:lvl3pPr indent="-342900" lvl="2" marL="1371600" rtl="0" algn="l">
              <a:lnSpc>
                <a:spcPct val="130000"/>
              </a:lnSpc>
              <a:spcBef>
                <a:spcPts val="400"/>
              </a:spcBef>
              <a:spcAft>
                <a:spcPts val="0"/>
              </a:spcAft>
              <a:buClr>
                <a:srgbClr val="DBDBFF"/>
              </a:buClr>
              <a:buSzPts val="1800"/>
              <a:buChar char="•"/>
              <a:defRPr>
                <a:solidFill>
                  <a:srgbClr val="DBDBFF"/>
                </a:solidFill>
              </a:defRPr>
            </a:lvl3pPr>
            <a:lvl4pPr indent="-342900" lvl="3" marL="1828800" rtl="0" algn="l">
              <a:lnSpc>
                <a:spcPct val="130000"/>
              </a:lnSpc>
              <a:spcBef>
                <a:spcPts val="400"/>
              </a:spcBef>
              <a:spcAft>
                <a:spcPts val="0"/>
              </a:spcAft>
              <a:buClr>
                <a:srgbClr val="DBDBFF"/>
              </a:buClr>
              <a:buSzPts val="1800"/>
              <a:buChar char="•"/>
              <a:defRPr>
                <a:solidFill>
                  <a:srgbClr val="DBDBFF"/>
                </a:solidFill>
              </a:defRPr>
            </a:lvl4pPr>
            <a:lvl5pPr indent="-342900" lvl="4" marL="2286000" rtl="0" algn="l">
              <a:lnSpc>
                <a:spcPct val="130000"/>
              </a:lnSpc>
              <a:spcBef>
                <a:spcPts val="400"/>
              </a:spcBef>
              <a:spcAft>
                <a:spcPts val="0"/>
              </a:spcAft>
              <a:buClr>
                <a:srgbClr val="DBDBFF"/>
              </a:buClr>
              <a:buSzPts val="1800"/>
              <a:buChar char="•"/>
              <a:defRPr>
                <a:solidFill>
                  <a:srgbClr val="DBDBFF"/>
                </a:solidFill>
              </a:defRPr>
            </a:lvl5pPr>
            <a:lvl6pPr indent="-342900" lvl="5" marL="2743200" rtl="0" algn="l">
              <a:lnSpc>
                <a:spcPct val="90000"/>
              </a:lnSpc>
              <a:spcBef>
                <a:spcPts val="400"/>
              </a:spcBef>
              <a:spcAft>
                <a:spcPts val="0"/>
              </a:spcAft>
              <a:buClr>
                <a:srgbClr val="DBDBFF"/>
              </a:buClr>
              <a:buSzPts val="1800"/>
              <a:buChar char="•"/>
              <a:defRPr>
                <a:solidFill>
                  <a:srgbClr val="DBDBFF"/>
                </a:solidFill>
              </a:defRPr>
            </a:lvl6pPr>
            <a:lvl7pPr indent="-342900" lvl="6" marL="3200400" rtl="0" algn="l">
              <a:lnSpc>
                <a:spcPct val="90000"/>
              </a:lnSpc>
              <a:spcBef>
                <a:spcPts val="375"/>
              </a:spcBef>
              <a:spcAft>
                <a:spcPts val="0"/>
              </a:spcAft>
              <a:buClr>
                <a:srgbClr val="DBDBFF"/>
              </a:buClr>
              <a:buSzPts val="1800"/>
              <a:buChar char="•"/>
              <a:defRPr>
                <a:solidFill>
                  <a:srgbClr val="DBDBFF"/>
                </a:solidFill>
              </a:defRPr>
            </a:lvl7pPr>
            <a:lvl8pPr indent="-342900" lvl="7" marL="3657600" rtl="0" algn="l">
              <a:lnSpc>
                <a:spcPct val="90000"/>
              </a:lnSpc>
              <a:spcBef>
                <a:spcPts val="375"/>
              </a:spcBef>
              <a:spcAft>
                <a:spcPts val="0"/>
              </a:spcAft>
              <a:buClr>
                <a:srgbClr val="DBDBFF"/>
              </a:buClr>
              <a:buSzPts val="1800"/>
              <a:buChar char="•"/>
              <a:defRPr>
                <a:solidFill>
                  <a:srgbClr val="DBDBFF"/>
                </a:solidFill>
              </a:defRPr>
            </a:lvl8pPr>
            <a:lvl9pPr indent="-342900" lvl="8" marL="4114800" rtl="0" algn="l">
              <a:lnSpc>
                <a:spcPct val="90000"/>
              </a:lnSpc>
              <a:spcBef>
                <a:spcPts val="375"/>
              </a:spcBef>
              <a:spcAft>
                <a:spcPts val="0"/>
              </a:spcAft>
              <a:buClr>
                <a:srgbClr val="DBDBFF"/>
              </a:buClr>
              <a:buSzPts val="1800"/>
              <a:buChar char="•"/>
              <a:defRPr>
                <a:solidFill>
                  <a:srgbClr val="DBDBFF"/>
                </a:solidFill>
              </a:defRPr>
            </a:lvl9pPr>
          </a:lstStyle>
          <a:p/>
        </p:txBody>
      </p:sp>
      <p:sp>
        <p:nvSpPr>
          <p:cNvPr id="1301" name="Google Shape;1301;p13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302" name="Shape 1302"/>
        <p:cNvGrpSpPr/>
        <p:nvPr/>
      </p:nvGrpSpPr>
      <p:grpSpPr>
        <a:xfrm>
          <a:off x="0" y="0"/>
          <a:ext cx="0" cy="0"/>
          <a:chOff x="0" y="0"/>
          <a:chExt cx="0" cy="0"/>
        </a:xfrm>
      </p:grpSpPr>
      <p:sp>
        <p:nvSpPr>
          <p:cNvPr id="1303" name="Google Shape;1303;p131"/>
          <p:cNvSpPr txBox="1"/>
          <p:nvPr>
            <p:ph type="title"/>
          </p:nvPr>
        </p:nvSpPr>
        <p:spPr>
          <a:xfrm>
            <a:off x="485775" y="625263"/>
            <a:ext cx="64965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4" name="Google Shape;1304;p131"/>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05" name="Google Shape;1305;p13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4F50FF"/>
                </a:solidFill>
                <a:latin typeface="Roboto"/>
                <a:ea typeface="Roboto"/>
                <a:cs typeface="Roboto"/>
                <a:sym typeface="Roboto"/>
              </a:defRPr>
            </a:lvl1pPr>
            <a:lvl2pPr indent="0" lvl="1" marL="0" rtl="0" algn="l">
              <a:spcBef>
                <a:spcPts val="0"/>
              </a:spcBef>
              <a:buNone/>
              <a:defRPr b="0" i="0" sz="700" u="none" cap="none" strike="noStrike">
                <a:solidFill>
                  <a:srgbClr val="4F50FF"/>
                </a:solidFill>
                <a:latin typeface="Roboto"/>
                <a:ea typeface="Roboto"/>
                <a:cs typeface="Roboto"/>
                <a:sym typeface="Roboto"/>
              </a:defRPr>
            </a:lvl2pPr>
            <a:lvl3pPr indent="0" lvl="2" marL="0" rtl="0" algn="l">
              <a:spcBef>
                <a:spcPts val="0"/>
              </a:spcBef>
              <a:buNone/>
              <a:defRPr b="0" i="0" sz="700" u="none" cap="none" strike="noStrike">
                <a:solidFill>
                  <a:srgbClr val="4F50FF"/>
                </a:solidFill>
                <a:latin typeface="Roboto"/>
                <a:ea typeface="Roboto"/>
                <a:cs typeface="Roboto"/>
                <a:sym typeface="Roboto"/>
              </a:defRPr>
            </a:lvl3pPr>
            <a:lvl4pPr indent="0" lvl="3" marL="0" rtl="0" algn="l">
              <a:spcBef>
                <a:spcPts val="0"/>
              </a:spcBef>
              <a:buNone/>
              <a:defRPr b="0" i="0" sz="700" u="none" cap="none" strike="noStrike">
                <a:solidFill>
                  <a:srgbClr val="4F50FF"/>
                </a:solidFill>
                <a:latin typeface="Roboto"/>
                <a:ea typeface="Roboto"/>
                <a:cs typeface="Roboto"/>
                <a:sym typeface="Roboto"/>
              </a:defRPr>
            </a:lvl4pPr>
            <a:lvl5pPr indent="0" lvl="4" marL="0" rtl="0" algn="l">
              <a:spcBef>
                <a:spcPts val="0"/>
              </a:spcBef>
              <a:buNone/>
              <a:defRPr b="0" i="0" sz="700" u="none" cap="none" strike="noStrike">
                <a:solidFill>
                  <a:srgbClr val="4F50FF"/>
                </a:solidFill>
                <a:latin typeface="Roboto"/>
                <a:ea typeface="Roboto"/>
                <a:cs typeface="Roboto"/>
                <a:sym typeface="Roboto"/>
              </a:defRPr>
            </a:lvl5pPr>
            <a:lvl6pPr indent="0" lvl="5" marL="0" rtl="0" algn="l">
              <a:spcBef>
                <a:spcPts val="0"/>
              </a:spcBef>
              <a:buNone/>
              <a:defRPr b="0" i="0" sz="700" u="none" cap="none" strike="noStrike">
                <a:solidFill>
                  <a:srgbClr val="4F50FF"/>
                </a:solidFill>
                <a:latin typeface="Roboto"/>
                <a:ea typeface="Roboto"/>
                <a:cs typeface="Roboto"/>
                <a:sym typeface="Roboto"/>
              </a:defRPr>
            </a:lvl6pPr>
            <a:lvl7pPr indent="0" lvl="6" marL="0" rtl="0" algn="l">
              <a:spcBef>
                <a:spcPts val="0"/>
              </a:spcBef>
              <a:buNone/>
              <a:defRPr b="0" i="0" sz="700" u="none" cap="none" strike="noStrike">
                <a:solidFill>
                  <a:srgbClr val="4F50FF"/>
                </a:solidFill>
                <a:latin typeface="Roboto"/>
                <a:ea typeface="Roboto"/>
                <a:cs typeface="Roboto"/>
                <a:sym typeface="Roboto"/>
              </a:defRPr>
            </a:lvl7pPr>
            <a:lvl8pPr indent="0" lvl="7" marL="0" rtl="0" algn="l">
              <a:spcBef>
                <a:spcPts val="0"/>
              </a:spcBef>
              <a:buNone/>
              <a:defRPr b="0" i="0" sz="700" u="none" cap="none" strike="noStrike">
                <a:solidFill>
                  <a:srgbClr val="4F50FF"/>
                </a:solidFill>
                <a:latin typeface="Roboto"/>
                <a:ea typeface="Roboto"/>
                <a:cs typeface="Roboto"/>
                <a:sym typeface="Roboto"/>
              </a:defRPr>
            </a:lvl8pPr>
            <a:lvl9pPr indent="0" lvl="8" marL="0" rtl="0" algn="l">
              <a:spcBef>
                <a:spcPts val="0"/>
              </a:spcBef>
              <a:buNone/>
              <a:defRPr b="0" i="0" sz="700" u="none" cap="none" strike="noStrike">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306" name="Google Shape;1306;p131"/>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307" name="Google Shape;1307;p13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v1">
  <p:cSld name="Cover v1">
    <p:bg>
      <p:bgPr>
        <a:solidFill>
          <a:schemeClr val="accent1"/>
        </a:solid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11111" t="0"/>
          <a:stretch/>
        </p:blipFill>
        <p:spPr>
          <a:xfrm>
            <a:off x="1" y="0"/>
            <a:ext cx="9144000" cy="5143497"/>
          </a:xfrm>
          <a:prstGeom prst="rect">
            <a:avLst/>
          </a:prstGeom>
          <a:noFill/>
          <a:ln>
            <a:noFill/>
          </a:ln>
        </p:spPr>
      </p:pic>
      <p:pic>
        <p:nvPicPr>
          <p:cNvPr id="70" name="Google Shape;70;p15"/>
          <p:cNvPicPr preferRelativeResize="0"/>
          <p:nvPr/>
        </p:nvPicPr>
        <p:blipFill rotWithShape="1">
          <a:blip r:embed="rId3">
            <a:alphaModFix/>
          </a:blip>
          <a:srcRect b="28972" l="0" r="0" t="0"/>
          <a:stretch/>
        </p:blipFill>
        <p:spPr>
          <a:xfrm rot="5399977">
            <a:off x="-418613" y="684244"/>
            <a:ext cx="2736426" cy="1887935"/>
          </a:xfrm>
          <a:prstGeom prst="rect">
            <a:avLst/>
          </a:prstGeom>
          <a:noFill/>
          <a:ln>
            <a:noFill/>
          </a:ln>
        </p:spPr>
      </p:pic>
      <p:pic>
        <p:nvPicPr>
          <p:cNvPr id="71" name="Google Shape;71;p15"/>
          <p:cNvPicPr preferRelativeResize="0"/>
          <p:nvPr/>
        </p:nvPicPr>
        <p:blipFill rotWithShape="1">
          <a:blip r:embed="rId4">
            <a:alphaModFix/>
          </a:blip>
          <a:srcRect b="0" l="0" r="0" t="0"/>
          <a:stretch/>
        </p:blipFill>
        <p:spPr>
          <a:xfrm rot="-4431569">
            <a:off x="8427126" y="784834"/>
            <a:ext cx="418174" cy="414954"/>
          </a:xfrm>
          <a:prstGeom prst="rect">
            <a:avLst/>
          </a:prstGeom>
          <a:noFill/>
          <a:ln>
            <a:noFill/>
          </a:ln>
        </p:spPr>
      </p:pic>
      <p:grpSp>
        <p:nvGrpSpPr>
          <p:cNvPr id="72" name="Google Shape;72;p15"/>
          <p:cNvGrpSpPr/>
          <p:nvPr/>
        </p:nvGrpSpPr>
        <p:grpSpPr>
          <a:xfrm>
            <a:off x="4856988" y="101439"/>
            <a:ext cx="3410841" cy="2470297"/>
            <a:chOff x="4051086" y="-263013"/>
            <a:chExt cx="4103514" cy="2971964"/>
          </a:xfrm>
        </p:grpSpPr>
        <p:pic>
          <p:nvPicPr>
            <p:cNvPr id="73" name="Google Shape;73;p15"/>
            <p:cNvPicPr preferRelativeResize="0"/>
            <p:nvPr/>
          </p:nvPicPr>
          <p:blipFill rotWithShape="1">
            <a:blip r:embed="rId5">
              <a:alphaModFix/>
            </a:blip>
            <a:srcRect b="0" l="45775" r="0" t="0"/>
            <a:stretch/>
          </p:blipFill>
          <p:spPr>
            <a:xfrm rot="-476775">
              <a:off x="5172741" y="22366"/>
              <a:ext cx="2822362" cy="2503518"/>
            </a:xfrm>
            <a:prstGeom prst="rect">
              <a:avLst/>
            </a:prstGeom>
            <a:noFill/>
            <a:ln>
              <a:noFill/>
            </a:ln>
          </p:spPr>
        </p:pic>
        <p:pic>
          <p:nvPicPr>
            <p:cNvPr id="74" name="Google Shape;74;p15"/>
            <p:cNvPicPr preferRelativeResize="0"/>
            <p:nvPr/>
          </p:nvPicPr>
          <p:blipFill rotWithShape="1">
            <a:blip r:embed="rId5">
              <a:alphaModFix/>
            </a:blip>
            <a:srcRect b="49173" l="37937" r="45214" t="14563"/>
            <a:stretch/>
          </p:blipFill>
          <p:spPr>
            <a:xfrm rot="2699983">
              <a:off x="5868250" y="368093"/>
              <a:ext cx="876941" cy="907887"/>
            </a:xfrm>
            <a:prstGeom prst="rect">
              <a:avLst/>
            </a:prstGeom>
            <a:noFill/>
            <a:ln>
              <a:noFill/>
            </a:ln>
          </p:spPr>
        </p:pic>
        <p:pic>
          <p:nvPicPr>
            <p:cNvPr id="75" name="Google Shape;75;p15"/>
            <p:cNvPicPr preferRelativeResize="0"/>
            <p:nvPr/>
          </p:nvPicPr>
          <p:blipFill rotWithShape="1">
            <a:blip r:embed="rId5">
              <a:alphaModFix/>
            </a:blip>
            <a:srcRect b="75224" l="-193" r="62325" t="-1753"/>
            <a:stretch/>
          </p:blipFill>
          <p:spPr>
            <a:xfrm rot="1861774">
              <a:off x="4081246" y="197461"/>
              <a:ext cx="1970953" cy="664154"/>
            </a:xfrm>
            <a:prstGeom prst="rect">
              <a:avLst/>
            </a:prstGeom>
            <a:noFill/>
            <a:ln>
              <a:noFill/>
            </a:ln>
          </p:spPr>
        </p:pic>
      </p:grpSp>
      <p:pic>
        <p:nvPicPr>
          <p:cNvPr id="76" name="Google Shape;76;p15"/>
          <p:cNvPicPr preferRelativeResize="0"/>
          <p:nvPr/>
        </p:nvPicPr>
        <p:blipFill rotWithShape="1">
          <a:blip r:embed="rId6">
            <a:alphaModFix/>
          </a:blip>
          <a:srcRect b="0" l="0" r="0" t="0"/>
          <a:stretch/>
        </p:blipFill>
        <p:spPr>
          <a:xfrm rot="565360">
            <a:off x="5953682" y="2990924"/>
            <a:ext cx="2173986" cy="1891282"/>
          </a:xfrm>
          <a:prstGeom prst="rect">
            <a:avLst/>
          </a:prstGeom>
          <a:noFill/>
          <a:ln>
            <a:noFill/>
          </a:ln>
        </p:spPr>
      </p:pic>
      <p:pic>
        <p:nvPicPr>
          <p:cNvPr id="77" name="Google Shape;77;p15"/>
          <p:cNvPicPr preferRelativeResize="0"/>
          <p:nvPr/>
        </p:nvPicPr>
        <p:blipFill rotWithShape="1">
          <a:blip r:embed="rId7">
            <a:alphaModFix/>
          </a:blip>
          <a:srcRect b="0" l="0" r="0" t="0"/>
          <a:stretch/>
        </p:blipFill>
        <p:spPr>
          <a:xfrm rot="2891350">
            <a:off x="1650451" y="3520212"/>
            <a:ext cx="1221620" cy="1222799"/>
          </a:xfrm>
          <a:prstGeom prst="rect">
            <a:avLst/>
          </a:prstGeom>
          <a:noFill/>
          <a:ln>
            <a:noFill/>
          </a:ln>
        </p:spPr>
      </p:pic>
      <p:sp>
        <p:nvSpPr>
          <p:cNvPr id="78" name="Google Shape;78;p15"/>
          <p:cNvSpPr txBox="1"/>
          <p:nvPr>
            <p:ph type="ctrTitle"/>
          </p:nvPr>
        </p:nvSpPr>
        <p:spPr>
          <a:xfrm>
            <a:off x="1768928" y="1537083"/>
            <a:ext cx="5606100" cy="1790700"/>
          </a:xfrm>
          <a:prstGeom prst="rect">
            <a:avLst/>
          </a:prstGeom>
          <a:noFill/>
          <a:ln>
            <a:noFill/>
          </a:ln>
        </p:spPr>
        <p:txBody>
          <a:bodyPr anchorCtr="0" anchor="ctr" bIns="45700" lIns="0" spcFirstLastPara="1" rIns="0" wrap="square" tIns="45700">
            <a:noAutofit/>
          </a:bodyPr>
          <a:lstStyle>
            <a:lvl1pPr lvl="0" rtl="0" algn="ctr">
              <a:lnSpc>
                <a:spcPct val="100000"/>
              </a:lnSpc>
              <a:spcBef>
                <a:spcPts val="0"/>
              </a:spcBef>
              <a:spcAft>
                <a:spcPts val="0"/>
              </a:spcAft>
              <a:buClr>
                <a:schemeClr val="lt1"/>
              </a:buClr>
              <a:buSzPts val="6000"/>
              <a:buFont typeface="Cormorant Garamond Medium"/>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9" name="Google Shape;79;p15"/>
          <p:cNvPicPr preferRelativeResize="0"/>
          <p:nvPr/>
        </p:nvPicPr>
        <p:blipFill rotWithShape="1">
          <a:blip r:embed="rId8">
            <a:alphaModFix/>
          </a:blip>
          <a:srcRect b="0" l="0" r="0" t="0"/>
          <a:stretch/>
        </p:blipFill>
        <p:spPr>
          <a:xfrm>
            <a:off x="4329599" y="4836106"/>
            <a:ext cx="484811" cy="120263"/>
          </a:xfrm>
          <a:prstGeom prst="rect">
            <a:avLst/>
          </a:prstGeom>
          <a:noFill/>
          <a:ln>
            <a:noFill/>
          </a:ln>
        </p:spPr>
      </p:pic>
      <p:sp>
        <p:nvSpPr>
          <p:cNvPr id="80" name="Google Shape;80;p15"/>
          <p:cNvSpPr txBox="1"/>
          <p:nvPr/>
        </p:nvSpPr>
        <p:spPr>
          <a:xfrm>
            <a:off x="7348442" y="4784256"/>
            <a:ext cx="1309800" cy="161700"/>
          </a:xfrm>
          <a:prstGeom prst="rect">
            <a:avLst/>
          </a:prstGeom>
          <a:noFill/>
          <a:ln>
            <a:noFill/>
          </a:ln>
        </p:spPr>
        <p:txBody>
          <a:bodyPr anchorCtr="0" anchor="t" bIns="34275" lIns="0" spcFirstLastPara="1" rIns="0" wrap="square" tIns="34275">
            <a:noAutofit/>
          </a:bodyPr>
          <a:lstStyle/>
          <a:p>
            <a:pPr indent="0" lvl="0" marL="0" marR="0" rtl="0" algn="r">
              <a:spcBef>
                <a:spcPts val="0"/>
              </a:spcBef>
              <a:spcAft>
                <a:spcPts val="0"/>
              </a:spcAft>
              <a:buClr>
                <a:schemeClr val="accent6"/>
              </a:buClr>
              <a:buSzPts val="900"/>
              <a:buFont typeface="Roboto"/>
              <a:buNone/>
            </a:pPr>
            <a:r>
              <a:rPr i="0" lang="en" sz="800" u="none" cap="none" strike="noStrike">
                <a:solidFill>
                  <a:schemeClr val="accent6"/>
                </a:solidFill>
                <a:latin typeface="Roboto Mono"/>
                <a:ea typeface="Roboto Mono"/>
                <a:cs typeface="Roboto Mono"/>
                <a:sym typeface="Roboto Mono"/>
              </a:rPr>
              <a:t>HIOSCAR.COM</a:t>
            </a:r>
            <a:endParaRPr i="0" sz="800" u="none" cap="none" strike="noStrike">
              <a:solidFill>
                <a:schemeClr val="accent6"/>
              </a:solidFill>
              <a:latin typeface="Roboto Mono"/>
              <a:ea typeface="Roboto Mono"/>
              <a:cs typeface="Roboto Mono"/>
              <a:sym typeface="Roboto Mono"/>
            </a:endParaRPr>
          </a:p>
        </p:txBody>
      </p:sp>
      <p:sp>
        <p:nvSpPr>
          <p:cNvPr id="81" name="Google Shape;81;p15"/>
          <p:cNvSpPr txBox="1"/>
          <p:nvPr>
            <p:ph idx="1" type="body"/>
          </p:nvPr>
        </p:nvSpPr>
        <p:spPr>
          <a:xfrm>
            <a:off x="474696" y="4692650"/>
            <a:ext cx="2948100" cy="3999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6"/>
              </a:buClr>
              <a:buSzPts val="800"/>
              <a:buFont typeface="Roboto Mono"/>
              <a:buNone/>
              <a:defRPr sz="800">
                <a:solidFill>
                  <a:schemeClr val="accent6"/>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 Map v2">
  <p:cSld name="map v2">
    <p:spTree>
      <p:nvGrpSpPr>
        <p:cNvPr id="1308" name="Shape 1308"/>
        <p:cNvGrpSpPr/>
        <p:nvPr/>
      </p:nvGrpSpPr>
      <p:grpSpPr>
        <a:xfrm>
          <a:off x="0" y="0"/>
          <a:ext cx="0" cy="0"/>
          <a:chOff x="0" y="0"/>
          <a:chExt cx="0" cy="0"/>
        </a:xfrm>
      </p:grpSpPr>
      <p:sp>
        <p:nvSpPr>
          <p:cNvPr id="1309" name="Google Shape;1309;p132"/>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0" name="Google Shape;1310;p13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311" name="Google Shape;1311;p132"/>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1312" name="Google Shape;1312;p132"/>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313" name="Google Shape;1313;p132"/>
          <p:cNvSpPr txBox="1"/>
          <p:nvPr>
            <p:ph idx="2" type="body"/>
          </p:nvPr>
        </p:nvSpPr>
        <p:spPr>
          <a:xfrm>
            <a:off x="5964712" y="1755332"/>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14" name="Google Shape;1314;p132"/>
          <p:cNvSpPr txBox="1"/>
          <p:nvPr>
            <p:ph idx="3" type="body"/>
          </p:nvPr>
        </p:nvSpPr>
        <p:spPr>
          <a:xfrm>
            <a:off x="5964711" y="1983863"/>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8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15" name="Google Shape;1315;p132"/>
          <p:cNvSpPr txBox="1"/>
          <p:nvPr>
            <p:ph idx="4" type="body"/>
          </p:nvPr>
        </p:nvSpPr>
        <p:spPr>
          <a:xfrm>
            <a:off x="5964711" y="2463714"/>
            <a:ext cx="2693700" cy="1742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sz="900">
                <a:solidFill>
                  <a:srgbClr val="050527"/>
                </a:solidFill>
              </a:defRPr>
            </a:lvl1pPr>
            <a:lvl2pPr indent="-285750" lvl="1" marL="914400" rtl="0" algn="l">
              <a:lnSpc>
                <a:spcPct val="130000"/>
              </a:lnSpc>
              <a:spcBef>
                <a:spcPts val="400"/>
              </a:spcBef>
              <a:spcAft>
                <a:spcPts val="0"/>
              </a:spcAft>
              <a:buClr>
                <a:srgbClr val="050527"/>
              </a:buClr>
              <a:buSzPts val="900"/>
              <a:buChar char="•"/>
              <a:defRPr sz="900">
                <a:solidFill>
                  <a:srgbClr val="050527"/>
                </a:solidFill>
              </a:defRPr>
            </a:lvl2pPr>
            <a:lvl3pPr indent="-285750" lvl="2" marL="1371600" rtl="0" algn="l">
              <a:lnSpc>
                <a:spcPct val="130000"/>
              </a:lnSpc>
              <a:spcBef>
                <a:spcPts val="400"/>
              </a:spcBef>
              <a:spcAft>
                <a:spcPts val="0"/>
              </a:spcAft>
              <a:buClr>
                <a:srgbClr val="050527"/>
              </a:buClr>
              <a:buSzPts val="900"/>
              <a:buChar char="•"/>
              <a:defRPr sz="900">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16" name="Google Shape;1316;p13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mber Quote v1">
  <p:cSld name="quote ">
    <p:spTree>
      <p:nvGrpSpPr>
        <p:cNvPr id="1317" name="Shape 1317"/>
        <p:cNvGrpSpPr/>
        <p:nvPr/>
      </p:nvGrpSpPr>
      <p:grpSpPr>
        <a:xfrm>
          <a:off x="0" y="0"/>
          <a:ext cx="0" cy="0"/>
          <a:chOff x="0" y="0"/>
          <a:chExt cx="0" cy="0"/>
        </a:xfrm>
      </p:grpSpPr>
      <p:pic>
        <p:nvPicPr>
          <p:cNvPr id="1318" name="Google Shape;1318;p133"/>
          <p:cNvPicPr preferRelativeResize="0"/>
          <p:nvPr/>
        </p:nvPicPr>
        <p:blipFill rotWithShape="1">
          <a:blip r:embed="rId2">
            <a:alphaModFix/>
          </a:blip>
          <a:srcRect b="0" l="0" r="0" t="0"/>
          <a:stretch/>
        </p:blipFill>
        <p:spPr>
          <a:xfrm>
            <a:off x="0" y="0"/>
            <a:ext cx="9143998" cy="5143501"/>
          </a:xfrm>
          <a:prstGeom prst="rect">
            <a:avLst/>
          </a:prstGeom>
          <a:noFill/>
          <a:ln>
            <a:noFill/>
          </a:ln>
        </p:spPr>
      </p:pic>
      <p:sp>
        <p:nvSpPr>
          <p:cNvPr id="1319" name="Google Shape;1319;p13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320" name="Google Shape;1320;p133"/>
          <p:cNvSpPr txBox="1"/>
          <p:nvPr>
            <p:ph idx="1" type="body"/>
          </p:nvPr>
        </p:nvSpPr>
        <p:spPr>
          <a:xfrm>
            <a:off x="4641850" y="2393950"/>
            <a:ext cx="3732000" cy="1473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100"/>
              <a:buNone/>
              <a:defRPr sz="11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1" name="Google Shape;1321;p133"/>
          <p:cNvSpPr txBox="1"/>
          <p:nvPr>
            <p:ph idx="2" type="body"/>
          </p:nvPr>
        </p:nvSpPr>
        <p:spPr>
          <a:xfrm>
            <a:off x="4641850" y="1005982"/>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2400"/>
              <a:buNone/>
              <a:defRPr b="0" sz="24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2" name="Google Shape;1322;p133"/>
          <p:cNvSpPr txBox="1"/>
          <p:nvPr>
            <p:ph idx="3" type="body"/>
          </p:nvPr>
        </p:nvSpPr>
        <p:spPr>
          <a:xfrm>
            <a:off x="4641850" y="1467122"/>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100"/>
              <a:buNone/>
              <a:defRPr sz="11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3" name="Google Shape;1323;p133"/>
          <p:cNvSpPr txBox="1"/>
          <p:nvPr>
            <p:ph idx="4" type="body"/>
          </p:nvPr>
        </p:nvSpPr>
        <p:spPr>
          <a:xfrm>
            <a:off x="4641850" y="1933649"/>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chemeClr val="accent1"/>
              </a:buClr>
              <a:buSzPts val="1400"/>
              <a:buNone/>
              <a:defRPr b="1" sz="1400">
                <a:solidFill>
                  <a:schemeClr val="accent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4" name="Google Shape;1324;p13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mber Quote v2">
  <p:cSld name="quote v2">
    <p:spTree>
      <p:nvGrpSpPr>
        <p:cNvPr id="1325" name="Shape 1325"/>
        <p:cNvGrpSpPr/>
        <p:nvPr/>
      </p:nvGrpSpPr>
      <p:grpSpPr>
        <a:xfrm>
          <a:off x="0" y="0"/>
          <a:ext cx="0" cy="0"/>
          <a:chOff x="0" y="0"/>
          <a:chExt cx="0" cy="0"/>
        </a:xfrm>
      </p:grpSpPr>
      <p:pic>
        <p:nvPicPr>
          <p:cNvPr id="1326" name="Google Shape;1326;p134"/>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1327" name="Google Shape;1327;p13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328" name="Google Shape;1328;p134"/>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1329" name="Google Shape;1329;p134"/>
          <p:cNvSpPr txBox="1"/>
          <p:nvPr>
            <p:ph idx="1" type="body"/>
          </p:nvPr>
        </p:nvSpPr>
        <p:spPr>
          <a:xfrm>
            <a:off x="5118100" y="2393950"/>
            <a:ext cx="3255600" cy="1473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100"/>
              <a:buNone/>
              <a:defRPr sz="11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0" name="Google Shape;1330;p134"/>
          <p:cNvSpPr txBox="1"/>
          <p:nvPr>
            <p:ph idx="2" type="body"/>
          </p:nvPr>
        </p:nvSpPr>
        <p:spPr>
          <a:xfrm>
            <a:off x="4641850" y="1005982"/>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2400"/>
              <a:buNone/>
              <a:defRPr b="0" sz="24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1" name="Google Shape;1331;p134"/>
          <p:cNvSpPr txBox="1"/>
          <p:nvPr>
            <p:ph idx="3" type="body"/>
          </p:nvPr>
        </p:nvSpPr>
        <p:spPr>
          <a:xfrm>
            <a:off x="4641850" y="1467122"/>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100"/>
              <a:buNone/>
              <a:defRPr sz="11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2" name="Google Shape;1332;p134"/>
          <p:cNvSpPr txBox="1"/>
          <p:nvPr>
            <p:ph idx="4" type="body"/>
          </p:nvPr>
        </p:nvSpPr>
        <p:spPr>
          <a:xfrm>
            <a:off x="4641850" y="1933649"/>
            <a:ext cx="3732000" cy="345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chemeClr val="accent1"/>
              </a:buClr>
              <a:buSzPts val="1400"/>
              <a:buNone/>
              <a:defRPr b="1" sz="1400">
                <a:solidFill>
                  <a:schemeClr val="accent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3" name="Google Shape;1333;p13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4" name="Shape 1334"/>
        <p:cNvGrpSpPr/>
        <p:nvPr/>
      </p:nvGrpSpPr>
      <p:grpSpPr>
        <a:xfrm>
          <a:off x="0" y="0"/>
          <a:ext cx="0" cy="0"/>
          <a:chOff x="0" y="0"/>
          <a:chExt cx="0" cy="0"/>
        </a:xfrm>
      </p:grpSpPr>
      <p:sp>
        <p:nvSpPr>
          <p:cNvPr id="1335" name="Google Shape;1335;p135"/>
          <p:cNvSpPr txBox="1"/>
          <p:nvPr>
            <p:ph type="ctrTitle"/>
          </p:nvPr>
        </p:nvSpPr>
        <p:spPr>
          <a:xfrm>
            <a:off x="311708" y="744575"/>
            <a:ext cx="8520600" cy="2052600"/>
          </a:xfrm>
          <a:prstGeom prst="rect">
            <a:avLst/>
          </a:prstGeom>
        </p:spPr>
        <p:txBody>
          <a:bodyPr anchorCtr="0" anchor="b" bIns="45700" lIns="0" spcFirstLastPara="1" rIns="0"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6" name="Google Shape;1336;p135"/>
          <p:cNvSpPr txBox="1"/>
          <p:nvPr>
            <p:ph idx="1" type="subTitle"/>
          </p:nvPr>
        </p:nvSpPr>
        <p:spPr>
          <a:xfrm>
            <a:off x="311700" y="2834125"/>
            <a:ext cx="8520600" cy="792600"/>
          </a:xfrm>
          <a:prstGeom prst="rect">
            <a:avLst/>
          </a:prstGeom>
        </p:spPr>
        <p:txBody>
          <a:bodyPr anchorCtr="0" anchor="t" bIns="45700" lIns="0" spcFirstLastPara="1" rIns="0" wrap="square" tIns="45700">
            <a:noAutofit/>
          </a:bodyPr>
          <a:lstStyle>
            <a:lvl1pPr lvl="0" rtl="0" algn="ctr">
              <a:lnSpc>
                <a:spcPct val="100000"/>
              </a:lnSpc>
              <a:spcBef>
                <a:spcPts val="4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375"/>
              </a:spcBef>
              <a:spcAft>
                <a:spcPts val="0"/>
              </a:spcAft>
              <a:buSzPts val="2800"/>
              <a:buNone/>
              <a:defRPr sz="2800"/>
            </a:lvl6pPr>
            <a:lvl7pPr lvl="6" rtl="0" algn="ctr">
              <a:lnSpc>
                <a:spcPct val="100000"/>
              </a:lnSpc>
              <a:spcBef>
                <a:spcPts val="37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1337" name="Google Shape;1337;p13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4" name="Shape 1344"/>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45" name="Shape 1345"/>
        <p:cNvGrpSpPr/>
        <p:nvPr/>
      </p:nvGrpSpPr>
      <p:grpSpPr>
        <a:xfrm>
          <a:off x="0" y="0"/>
          <a:ext cx="0" cy="0"/>
          <a:chOff x="0" y="0"/>
          <a:chExt cx="0" cy="0"/>
        </a:xfrm>
      </p:grpSpPr>
      <p:sp>
        <p:nvSpPr>
          <p:cNvPr id="1346" name="Google Shape;1346;p138"/>
          <p:cNvSpPr/>
          <p:nvPr/>
        </p:nvSpPr>
        <p:spPr>
          <a:xfrm>
            <a:off x="0" y="85725"/>
            <a:ext cx="9144000" cy="460533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7" name="Google Shape;1347;p138"/>
          <p:cNvSpPr txBox="1"/>
          <p:nvPr>
            <p:ph type="title"/>
          </p:nvPr>
        </p:nvSpPr>
        <p:spPr>
          <a:xfrm>
            <a:off x="225706" y="690103"/>
            <a:ext cx="8655518" cy="497086"/>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2900"/>
              <a:buFont typeface="Arial"/>
              <a:buNone/>
              <a:defRPr b="1" i="0" sz="29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aragraph">
  <p:cSld name="Title and Paragraph">
    <p:spTree>
      <p:nvGrpSpPr>
        <p:cNvPr id="1348" name="Shape 1348"/>
        <p:cNvGrpSpPr/>
        <p:nvPr/>
      </p:nvGrpSpPr>
      <p:grpSpPr>
        <a:xfrm>
          <a:off x="0" y="0"/>
          <a:ext cx="0" cy="0"/>
          <a:chOff x="0" y="0"/>
          <a:chExt cx="0" cy="0"/>
        </a:xfrm>
      </p:grpSpPr>
      <p:sp>
        <p:nvSpPr>
          <p:cNvPr id="1349" name="Google Shape;1349;p139"/>
          <p:cNvSpPr/>
          <p:nvPr/>
        </p:nvSpPr>
        <p:spPr>
          <a:xfrm>
            <a:off x="0" y="85725"/>
            <a:ext cx="9144000" cy="460533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0" name="Google Shape;1350;p139"/>
          <p:cNvSpPr txBox="1"/>
          <p:nvPr>
            <p:ph idx="1" type="body"/>
          </p:nvPr>
        </p:nvSpPr>
        <p:spPr>
          <a:xfrm>
            <a:off x="628650" y="1334529"/>
            <a:ext cx="7886700" cy="2995391"/>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51" name="Google Shape;1351;p139"/>
          <p:cNvSpPr txBox="1"/>
          <p:nvPr>
            <p:ph type="title"/>
          </p:nvPr>
        </p:nvSpPr>
        <p:spPr>
          <a:xfrm>
            <a:off x="244241" y="690103"/>
            <a:ext cx="8655518" cy="497086"/>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2900"/>
              <a:buFont typeface="Arial"/>
              <a:buNone/>
              <a:defRPr b="1" i="0" sz="29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352" name="Shape 1352"/>
        <p:cNvGrpSpPr/>
        <p:nvPr/>
      </p:nvGrpSpPr>
      <p:grpSpPr>
        <a:xfrm>
          <a:off x="0" y="0"/>
          <a:ext cx="0" cy="0"/>
          <a:chOff x="0" y="0"/>
          <a:chExt cx="0" cy="0"/>
        </a:xfrm>
      </p:grpSpPr>
      <p:sp>
        <p:nvSpPr>
          <p:cNvPr id="1353" name="Google Shape;1353;p140"/>
          <p:cNvSpPr/>
          <p:nvPr/>
        </p:nvSpPr>
        <p:spPr>
          <a:xfrm>
            <a:off x="0" y="208447"/>
            <a:ext cx="9144000" cy="460533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4" name="Google Shape;1354;p140"/>
          <p:cNvSpPr txBox="1"/>
          <p:nvPr>
            <p:ph idx="1" type="body"/>
          </p:nvPr>
        </p:nvSpPr>
        <p:spPr>
          <a:xfrm>
            <a:off x="628650" y="1315994"/>
            <a:ext cx="7886700" cy="3013927"/>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55" name="Google Shape;1355;p140"/>
          <p:cNvSpPr txBox="1"/>
          <p:nvPr>
            <p:ph type="title"/>
          </p:nvPr>
        </p:nvSpPr>
        <p:spPr>
          <a:xfrm>
            <a:off x="244241" y="706307"/>
            <a:ext cx="8655518" cy="497086"/>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2900"/>
              <a:buFont typeface="Arial"/>
              <a:buNone/>
              <a:defRPr b="1" i="0" sz="29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v2 ">
  <p:cSld name="Cover v2 ">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b="0" l="0" r="11111" t="0"/>
          <a:stretch/>
        </p:blipFill>
        <p:spPr>
          <a:xfrm>
            <a:off x="1" y="0"/>
            <a:ext cx="9144000" cy="5143497"/>
          </a:xfrm>
          <a:prstGeom prst="rect">
            <a:avLst/>
          </a:prstGeom>
          <a:noFill/>
          <a:ln>
            <a:noFill/>
          </a:ln>
        </p:spPr>
      </p:pic>
      <p:sp>
        <p:nvSpPr>
          <p:cNvPr id="84" name="Google Shape;84;p16"/>
          <p:cNvSpPr txBox="1"/>
          <p:nvPr>
            <p:ph type="ctrTitle"/>
          </p:nvPr>
        </p:nvSpPr>
        <p:spPr>
          <a:xfrm>
            <a:off x="1768928" y="1537083"/>
            <a:ext cx="5606100" cy="1790700"/>
          </a:xfrm>
          <a:prstGeom prst="rect">
            <a:avLst/>
          </a:prstGeom>
          <a:noFill/>
          <a:ln>
            <a:noFill/>
          </a:ln>
        </p:spPr>
        <p:txBody>
          <a:bodyPr anchorCtr="0" anchor="ctr" bIns="45700" lIns="0" spcFirstLastPara="1" rIns="0" wrap="square" tIns="45700">
            <a:noAutofit/>
          </a:bodyPr>
          <a:lstStyle>
            <a:lvl1pPr lvl="0" rtl="0" algn="ctr">
              <a:lnSpc>
                <a:spcPct val="100000"/>
              </a:lnSpc>
              <a:spcBef>
                <a:spcPts val="0"/>
              </a:spcBef>
              <a:spcAft>
                <a:spcPts val="0"/>
              </a:spcAft>
              <a:buClr>
                <a:schemeClr val="lt1"/>
              </a:buClr>
              <a:buSzPts val="6000"/>
              <a:buFont typeface="Cormorant Garamond Medium"/>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85" name="Google Shape;85;p16"/>
          <p:cNvPicPr preferRelativeResize="0"/>
          <p:nvPr/>
        </p:nvPicPr>
        <p:blipFill rotWithShape="1">
          <a:blip r:embed="rId3">
            <a:alphaModFix/>
          </a:blip>
          <a:srcRect b="0" l="0" r="0" t="0"/>
          <a:stretch/>
        </p:blipFill>
        <p:spPr>
          <a:xfrm>
            <a:off x="4329599" y="4836106"/>
            <a:ext cx="484811" cy="120263"/>
          </a:xfrm>
          <a:prstGeom prst="rect">
            <a:avLst/>
          </a:prstGeom>
          <a:noFill/>
          <a:ln>
            <a:noFill/>
          </a:ln>
        </p:spPr>
      </p:pic>
      <p:sp>
        <p:nvSpPr>
          <p:cNvPr id="86" name="Google Shape;86;p16"/>
          <p:cNvSpPr txBox="1"/>
          <p:nvPr/>
        </p:nvSpPr>
        <p:spPr>
          <a:xfrm>
            <a:off x="7348442" y="4784256"/>
            <a:ext cx="1309800" cy="161700"/>
          </a:xfrm>
          <a:prstGeom prst="rect">
            <a:avLst/>
          </a:prstGeom>
          <a:noFill/>
          <a:ln>
            <a:noFill/>
          </a:ln>
        </p:spPr>
        <p:txBody>
          <a:bodyPr anchorCtr="0" anchor="t" bIns="34275" lIns="0" spcFirstLastPara="1" rIns="0" wrap="square" tIns="34275">
            <a:noAutofit/>
          </a:bodyPr>
          <a:lstStyle/>
          <a:p>
            <a:pPr indent="0" lvl="0" marL="0" rtl="0" algn="r">
              <a:spcBef>
                <a:spcPts val="0"/>
              </a:spcBef>
              <a:spcAft>
                <a:spcPts val="0"/>
              </a:spcAft>
              <a:buClr>
                <a:schemeClr val="accent6"/>
              </a:buClr>
              <a:buSzPts val="900"/>
              <a:buFont typeface="Roboto"/>
              <a:buNone/>
            </a:pPr>
            <a:r>
              <a:rPr lang="en" sz="800">
                <a:solidFill>
                  <a:schemeClr val="accent6"/>
                </a:solidFill>
                <a:latin typeface="Roboto Mono"/>
                <a:ea typeface="Roboto Mono"/>
                <a:cs typeface="Roboto Mono"/>
                <a:sym typeface="Roboto Mono"/>
              </a:rPr>
              <a:t>HIOSCAR.COM</a:t>
            </a:r>
            <a:endParaRPr sz="800">
              <a:solidFill>
                <a:schemeClr val="accent6"/>
              </a:solidFill>
              <a:latin typeface="Roboto Mono"/>
              <a:ea typeface="Roboto Mono"/>
              <a:cs typeface="Roboto Mono"/>
              <a:sym typeface="Roboto Mono"/>
            </a:endParaRPr>
          </a:p>
          <a:p>
            <a:pPr indent="0" lvl="0" marL="0" marR="0" rtl="0" algn="r">
              <a:spcBef>
                <a:spcPts val="0"/>
              </a:spcBef>
              <a:spcAft>
                <a:spcPts val="0"/>
              </a:spcAft>
              <a:buClr>
                <a:schemeClr val="accent6"/>
              </a:buClr>
              <a:buSzPts val="900"/>
              <a:buFont typeface="Roboto"/>
              <a:buNone/>
            </a:pPr>
            <a:r>
              <a:t/>
            </a:r>
            <a:endParaRPr sz="900">
              <a:solidFill>
                <a:schemeClr val="accent6"/>
              </a:solidFill>
              <a:latin typeface="Roboto"/>
              <a:ea typeface="Roboto"/>
              <a:cs typeface="Roboto"/>
              <a:sym typeface="Roboto"/>
            </a:endParaRPr>
          </a:p>
        </p:txBody>
      </p:sp>
      <p:sp>
        <p:nvSpPr>
          <p:cNvPr id="87" name="Google Shape;87;p16"/>
          <p:cNvSpPr txBox="1"/>
          <p:nvPr>
            <p:ph idx="1" type="body"/>
          </p:nvPr>
        </p:nvSpPr>
        <p:spPr>
          <a:xfrm>
            <a:off x="474696" y="4692650"/>
            <a:ext cx="2948100" cy="3999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6"/>
              </a:buClr>
              <a:buSzPts val="800"/>
              <a:buFont typeface="Roboto Mono"/>
              <a:buNone/>
              <a:defRPr sz="800">
                <a:solidFill>
                  <a:schemeClr val="accent6"/>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v1">
  <p:cSld name="Team x 4">
    <p:spTree>
      <p:nvGrpSpPr>
        <p:cNvPr id="88" name="Shape 88"/>
        <p:cNvGrpSpPr/>
        <p:nvPr/>
      </p:nvGrpSpPr>
      <p:grpSpPr>
        <a:xfrm>
          <a:off x="0" y="0"/>
          <a:ext cx="0" cy="0"/>
          <a:chOff x="0" y="0"/>
          <a:chExt cx="0" cy="0"/>
        </a:xfrm>
      </p:grpSpPr>
      <p:sp>
        <p:nvSpPr>
          <p:cNvPr id="89" name="Google Shape;89;p17"/>
          <p:cNvSpPr txBox="1"/>
          <p:nvPr>
            <p:ph idx="1" type="body"/>
          </p:nvPr>
        </p:nvSpPr>
        <p:spPr>
          <a:xfrm>
            <a:off x="6982364" y="3150861"/>
            <a:ext cx="1672500" cy="2094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 name="Google Shape;90;p17"/>
          <p:cNvSpPr txBox="1"/>
          <p:nvPr>
            <p:ph idx="2" type="body"/>
          </p:nvPr>
        </p:nvSpPr>
        <p:spPr>
          <a:xfrm>
            <a:off x="485776" y="3323577"/>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1" name="Google Shape;91;p17"/>
          <p:cNvSpPr txBox="1"/>
          <p:nvPr>
            <p:ph idx="3" type="body"/>
          </p:nvPr>
        </p:nvSpPr>
        <p:spPr>
          <a:xfrm>
            <a:off x="2657134" y="3323577"/>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2" name="Google Shape;92;p17"/>
          <p:cNvSpPr txBox="1"/>
          <p:nvPr>
            <p:ph idx="4" type="body"/>
          </p:nvPr>
        </p:nvSpPr>
        <p:spPr>
          <a:xfrm>
            <a:off x="4832130" y="3323577"/>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 name="Google Shape;93;p17"/>
          <p:cNvSpPr txBox="1"/>
          <p:nvPr>
            <p:ph idx="5" type="body"/>
          </p:nvPr>
        </p:nvSpPr>
        <p:spPr>
          <a:xfrm>
            <a:off x="6982364" y="3323577"/>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4" name="Google Shape;94;p17"/>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7"/>
          <p:cNvSpPr txBox="1"/>
          <p:nvPr>
            <p:ph idx="6"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96" name="Google Shape;96;p17"/>
          <p:cNvSpPr txBox="1"/>
          <p:nvPr>
            <p:ph idx="7" type="body"/>
          </p:nvPr>
        </p:nvSpPr>
        <p:spPr>
          <a:xfrm>
            <a:off x="485776" y="3150861"/>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7" name="Google Shape;97;p1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4F50FF"/>
                </a:solidFill>
                <a:latin typeface="Roboto"/>
                <a:ea typeface="Roboto"/>
                <a:cs typeface="Roboto"/>
                <a:sym typeface="Roboto"/>
              </a:defRPr>
            </a:lvl1pPr>
            <a:lvl2pPr indent="0" lvl="1" marL="0" rtl="0" algn="l">
              <a:spcBef>
                <a:spcPts val="0"/>
              </a:spcBef>
              <a:buNone/>
              <a:defRPr b="0" i="0" sz="700" u="none" cap="none" strike="noStrike">
                <a:solidFill>
                  <a:srgbClr val="4F50FF"/>
                </a:solidFill>
                <a:latin typeface="Roboto"/>
                <a:ea typeface="Roboto"/>
                <a:cs typeface="Roboto"/>
                <a:sym typeface="Roboto"/>
              </a:defRPr>
            </a:lvl2pPr>
            <a:lvl3pPr indent="0" lvl="2" marL="0" rtl="0" algn="l">
              <a:spcBef>
                <a:spcPts val="0"/>
              </a:spcBef>
              <a:buNone/>
              <a:defRPr b="0" i="0" sz="700" u="none" cap="none" strike="noStrike">
                <a:solidFill>
                  <a:srgbClr val="4F50FF"/>
                </a:solidFill>
                <a:latin typeface="Roboto"/>
                <a:ea typeface="Roboto"/>
                <a:cs typeface="Roboto"/>
                <a:sym typeface="Roboto"/>
              </a:defRPr>
            </a:lvl3pPr>
            <a:lvl4pPr indent="0" lvl="3" marL="0" rtl="0" algn="l">
              <a:spcBef>
                <a:spcPts val="0"/>
              </a:spcBef>
              <a:buNone/>
              <a:defRPr b="0" i="0" sz="700" u="none" cap="none" strike="noStrike">
                <a:solidFill>
                  <a:srgbClr val="4F50FF"/>
                </a:solidFill>
                <a:latin typeface="Roboto"/>
                <a:ea typeface="Roboto"/>
                <a:cs typeface="Roboto"/>
                <a:sym typeface="Roboto"/>
              </a:defRPr>
            </a:lvl4pPr>
            <a:lvl5pPr indent="0" lvl="4" marL="0" rtl="0" algn="l">
              <a:spcBef>
                <a:spcPts val="0"/>
              </a:spcBef>
              <a:buNone/>
              <a:defRPr b="0" i="0" sz="700" u="none" cap="none" strike="noStrike">
                <a:solidFill>
                  <a:srgbClr val="4F50FF"/>
                </a:solidFill>
                <a:latin typeface="Roboto"/>
                <a:ea typeface="Roboto"/>
                <a:cs typeface="Roboto"/>
                <a:sym typeface="Roboto"/>
              </a:defRPr>
            </a:lvl5pPr>
            <a:lvl6pPr indent="0" lvl="5" marL="0" rtl="0" algn="l">
              <a:spcBef>
                <a:spcPts val="0"/>
              </a:spcBef>
              <a:buNone/>
              <a:defRPr b="0" i="0" sz="700" u="none" cap="none" strike="noStrike">
                <a:solidFill>
                  <a:srgbClr val="4F50FF"/>
                </a:solidFill>
                <a:latin typeface="Roboto"/>
                <a:ea typeface="Roboto"/>
                <a:cs typeface="Roboto"/>
                <a:sym typeface="Roboto"/>
              </a:defRPr>
            </a:lvl6pPr>
            <a:lvl7pPr indent="0" lvl="6" marL="0" rtl="0" algn="l">
              <a:spcBef>
                <a:spcPts val="0"/>
              </a:spcBef>
              <a:buNone/>
              <a:defRPr b="0" i="0" sz="700" u="none" cap="none" strike="noStrike">
                <a:solidFill>
                  <a:srgbClr val="4F50FF"/>
                </a:solidFill>
                <a:latin typeface="Roboto"/>
                <a:ea typeface="Roboto"/>
                <a:cs typeface="Roboto"/>
                <a:sym typeface="Roboto"/>
              </a:defRPr>
            </a:lvl7pPr>
            <a:lvl8pPr indent="0" lvl="7" marL="0" rtl="0" algn="l">
              <a:spcBef>
                <a:spcPts val="0"/>
              </a:spcBef>
              <a:buNone/>
              <a:defRPr b="0" i="0" sz="700" u="none" cap="none" strike="noStrike">
                <a:solidFill>
                  <a:srgbClr val="4F50FF"/>
                </a:solidFill>
                <a:latin typeface="Roboto"/>
                <a:ea typeface="Roboto"/>
                <a:cs typeface="Roboto"/>
                <a:sym typeface="Roboto"/>
              </a:defRPr>
            </a:lvl8pPr>
            <a:lvl9pPr indent="0" lvl="8" marL="0" rtl="0" algn="l">
              <a:spcBef>
                <a:spcPts val="0"/>
              </a:spcBef>
              <a:buNone/>
              <a:defRPr b="0" i="0" sz="700" u="none" cap="none" strike="noStrike">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99" name="Google Shape;99;p17"/>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00" name="Google Shape;100;p17"/>
          <p:cNvSpPr txBox="1"/>
          <p:nvPr>
            <p:ph idx="8" type="body"/>
          </p:nvPr>
        </p:nvSpPr>
        <p:spPr>
          <a:xfrm>
            <a:off x="2657134" y="3150861"/>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1" name="Google Shape;101;p17"/>
          <p:cNvSpPr txBox="1"/>
          <p:nvPr>
            <p:ph idx="9" type="body"/>
          </p:nvPr>
        </p:nvSpPr>
        <p:spPr>
          <a:xfrm>
            <a:off x="4832130" y="3150861"/>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v2">
  <p:cSld name="Team x 8">
    <p:spTree>
      <p:nvGrpSpPr>
        <p:cNvPr id="102" name="Shape 102"/>
        <p:cNvGrpSpPr/>
        <p:nvPr/>
      </p:nvGrpSpPr>
      <p:grpSpPr>
        <a:xfrm>
          <a:off x="0" y="0"/>
          <a:ext cx="0" cy="0"/>
          <a:chOff x="0" y="0"/>
          <a:chExt cx="0" cy="0"/>
        </a:xfrm>
      </p:grpSpPr>
      <p:sp>
        <p:nvSpPr>
          <p:cNvPr id="103" name="Google Shape;103;p18"/>
          <p:cNvSpPr txBox="1"/>
          <p:nvPr>
            <p:ph idx="1" type="body"/>
          </p:nvPr>
        </p:nvSpPr>
        <p:spPr>
          <a:xfrm>
            <a:off x="4832130" y="3784262"/>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4" name="Google Shape;104;p18"/>
          <p:cNvSpPr txBox="1"/>
          <p:nvPr>
            <p:ph idx="2" type="body"/>
          </p:nvPr>
        </p:nvSpPr>
        <p:spPr>
          <a:xfrm>
            <a:off x="6982364" y="2114943"/>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 name="Google Shape;105;p18"/>
          <p:cNvSpPr txBox="1"/>
          <p:nvPr>
            <p:ph idx="3" type="body"/>
          </p:nvPr>
        </p:nvSpPr>
        <p:spPr>
          <a:xfrm>
            <a:off x="6982364" y="3784262"/>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6" name="Google Shape;106;p18"/>
          <p:cNvSpPr txBox="1"/>
          <p:nvPr>
            <p:ph idx="4" type="body"/>
          </p:nvPr>
        </p:nvSpPr>
        <p:spPr>
          <a:xfrm>
            <a:off x="482139" y="2287169"/>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 name="Google Shape;107;p18"/>
          <p:cNvSpPr txBox="1"/>
          <p:nvPr>
            <p:ph idx="5" type="body"/>
          </p:nvPr>
        </p:nvSpPr>
        <p:spPr>
          <a:xfrm>
            <a:off x="2653497" y="2287169"/>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 name="Google Shape;108;p18"/>
          <p:cNvSpPr txBox="1"/>
          <p:nvPr>
            <p:ph idx="6" type="body"/>
          </p:nvPr>
        </p:nvSpPr>
        <p:spPr>
          <a:xfrm>
            <a:off x="4828493" y="2287169"/>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 name="Google Shape;109;p18"/>
          <p:cNvSpPr txBox="1"/>
          <p:nvPr>
            <p:ph idx="7" type="body"/>
          </p:nvPr>
        </p:nvSpPr>
        <p:spPr>
          <a:xfrm>
            <a:off x="6978727" y="2287169"/>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 name="Google Shape;110;p18"/>
          <p:cNvSpPr txBox="1"/>
          <p:nvPr>
            <p:ph idx="8" type="body"/>
          </p:nvPr>
        </p:nvSpPr>
        <p:spPr>
          <a:xfrm>
            <a:off x="485776" y="3956488"/>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 name="Google Shape;111;p18"/>
          <p:cNvSpPr txBox="1"/>
          <p:nvPr>
            <p:ph idx="9" type="body"/>
          </p:nvPr>
        </p:nvSpPr>
        <p:spPr>
          <a:xfrm>
            <a:off x="2653497" y="3956488"/>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 name="Google Shape;112;p18"/>
          <p:cNvSpPr txBox="1"/>
          <p:nvPr>
            <p:ph idx="13" type="body"/>
          </p:nvPr>
        </p:nvSpPr>
        <p:spPr>
          <a:xfrm>
            <a:off x="4828493" y="3956488"/>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 name="Google Shape;113;p18"/>
          <p:cNvSpPr txBox="1"/>
          <p:nvPr>
            <p:ph idx="14" type="body"/>
          </p:nvPr>
        </p:nvSpPr>
        <p:spPr>
          <a:xfrm>
            <a:off x="6978727" y="3956488"/>
            <a:ext cx="1676100" cy="4491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 name="Google Shape;114;p18"/>
          <p:cNvSpPr txBox="1"/>
          <p:nvPr>
            <p:ph type="title"/>
          </p:nvPr>
        </p:nvSpPr>
        <p:spPr>
          <a:xfrm>
            <a:off x="485775" y="625263"/>
            <a:ext cx="6677100" cy="5550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8"/>
          <p:cNvSpPr txBox="1"/>
          <p:nvPr>
            <p:ph idx="15"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116" name="Google Shape;116;p18"/>
          <p:cNvSpPr txBox="1"/>
          <p:nvPr>
            <p:ph idx="16" type="body"/>
          </p:nvPr>
        </p:nvSpPr>
        <p:spPr>
          <a:xfrm>
            <a:off x="485776" y="2114943"/>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7" name="Google Shape;117;p1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rgbClr val="4F50FF"/>
                </a:solidFill>
                <a:latin typeface="Roboto"/>
                <a:ea typeface="Roboto"/>
                <a:cs typeface="Roboto"/>
                <a:sym typeface="Roboto"/>
              </a:defRPr>
            </a:lvl1pPr>
            <a:lvl2pPr indent="0" lvl="1" marL="0" rtl="0" algn="l">
              <a:spcBef>
                <a:spcPts val="0"/>
              </a:spcBef>
              <a:buNone/>
              <a:defRPr b="0" i="0" sz="700" u="none" cap="none" strike="noStrike">
                <a:solidFill>
                  <a:srgbClr val="4F50FF"/>
                </a:solidFill>
                <a:latin typeface="Roboto"/>
                <a:ea typeface="Roboto"/>
                <a:cs typeface="Roboto"/>
                <a:sym typeface="Roboto"/>
              </a:defRPr>
            </a:lvl2pPr>
            <a:lvl3pPr indent="0" lvl="2" marL="0" rtl="0" algn="l">
              <a:spcBef>
                <a:spcPts val="0"/>
              </a:spcBef>
              <a:buNone/>
              <a:defRPr b="0" i="0" sz="700" u="none" cap="none" strike="noStrike">
                <a:solidFill>
                  <a:srgbClr val="4F50FF"/>
                </a:solidFill>
                <a:latin typeface="Roboto"/>
                <a:ea typeface="Roboto"/>
                <a:cs typeface="Roboto"/>
                <a:sym typeface="Roboto"/>
              </a:defRPr>
            </a:lvl3pPr>
            <a:lvl4pPr indent="0" lvl="3" marL="0" rtl="0" algn="l">
              <a:spcBef>
                <a:spcPts val="0"/>
              </a:spcBef>
              <a:buNone/>
              <a:defRPr b="0" i="0" sz="700" u="none" cap="none" strike="noStrike">
                <a:solidFill>
                  <a:srgbClr val="4F50FF"/>
                </a:solidFill>
                <a:latin typeface="Roboto"/>
                <a:ea typeface="Roboto"/>
                <a:cs typeface="Roboto"/>
                <a:sym typeface="Roboto"/>
              </a:defRPr>
            </a:lvl4pPr>
            <a:lvl5pPr indent="0" lvl="4" marL="0" rtl="0" algn="l">
              <a:spcBef>
                <a:spcPts val="0"/>
              </a:spcBef>
              <a:buNone/>
              <a:defRPr b="0" i="0" sz="700" u="none" cap="none" strike="noStrike">
                <a:solidFill>
                  <a:srgbClr val="4F50FF"/>
                </a:solidFill>
                <a:latin typeface="Roboto"/>
                <a:ea typeface="Roboto"/>
                <a:cs typeface="Roboto"/>
                <a:sym typeface="Roboto"/>
              </a:defRPr>
            </a:lvl5pPr>
            <a:lvl6pPr indent="0" lvl="5" marL="0" rtl="0" algn="l">
              <a:spcBef>
                <a:spcPts val="0"/>
              </a:spcBef>
              <a:buNone/>
              <a:defRPr b="0" i="0" sz="700" u="none" cap="none" strike="noStrike">
                <a:solidFill>
                  <a:srgbClr val="4F50FF"/>
                </a:solidFill>
                <a:latin typeface="Roboto"/>
                <a:ea typeface="Roboto"/>
                <a:cs typeface="Roboto"/>
                <a:sym typeface="Roboto"/>
              </a:defRPr>
            </a:lvl6pPr>
            <a:lvl7pPr indent="0" lvl="6" marL="0" rtl="0" algn="l">
              <a:spcBef>
                <a:spcPts val="0"/>
              </a:spcBef>
              <a:buNone/>
              <a:defRPr b="0" i="0" sz="700" u="none" cap="none" strike="noStrike">
                <a:solidFill>
                  <a:srgbClr val="4F50FF"/>
                </a:solidFill>
                <a:latin typeface="Roboto"/>
                <a:ea typeface="Roboto"/>
                <a:cs typeface="Roboto"/>
                <a:sym typeface="Roboto"/>
              </a:defRPr>
            </a:lvl7pPr>
            <a:lvl8pPr indent="0" lvl="7" marL="0" rtl="0" algn="l">
              <a:spcBef>
                <a:spcPts val="0"/>
              </a:spcBef>
              <a:buNone/>
              <a:defRPr b="0" i="0" sz="700" u="none" cap="none" strike="noStrike">
                <a:solidFill>
                  <a:srgbClr val="4F50FF"/>
                </a:solidFill>
                <a:latin typeface="Roboto"/>
                <a:ea typeface="Roboto"/>
                <a:cs typeface="Roboto"/>
                <a:sym typeface="Roboto"/>
              </a:defRPr>
            </a:lvl8pPr>
            <a:lvl9pPr indent="0" lvl="8" marL="0" rtl="0" algn="l">
              <a:spcBef>
                <a:spcPts val="0"/>
              </a:spcBef>
              <a:buNone/>
              <a:defRPr b="0" i="0" sz="700" u="none" cap="none" strike="noStrike">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18" name="Google Shape;118;p18"/>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19" name="Google Shape;119;p18"/>
          <p:cNvSpPr txBox="1"/>
          <p:nvPr>
            <p:ph idx="17" type="body"/>
          </p:nvPr>
        </p:nvSpPr>
        <p:spPr>
          <a:xfrm>
            <a:off x="2657134" y="2114943"/>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0" name="Google Shape;120;p18"/>
          <p:cNvSpPr txBox="1"/>
          <p:nvPr>
            <p:ph idx="18" type="body"/>
          </p:nvPr>
        </p:nvSpPr>
        <p:spPr>
          <a:xfrm>
            <a:off x="4832130" y="2114943"/>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1" name="Google Shape;121;p18"/>
          <p:cNvSpPr txBox="1"/>
          <p:nvPr>
            <p:ph idx="19" type="body"/>
          </p:nvPr>
        </p:nvSpPr>
        <p:spPr>
          <a:xfrm>
            <a:off x="485776" y="3784262"/>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18"/>
          <p:cNvSpPr txBox="1"/>
          <p:nvPr>
            <p:ph idx="20" type="body"/>
          </p:nvPr>
        </p:nvSpPr>
        <p:spPr>
          <a:xfrm>
            <a:off x="2657134" y="3784262"/>
            <a:ext cx="167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3" name="Google Shape;123;p1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v1">
  <p:cSld name="Divider slide v1">
    <p:bg>
      <p:bgPr>
        <a:solidFill>
          <a:schemeClr val="accent2"/>
        </a:solidFill>
      </p:bgPr>
    </p:bg>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126" name="Google Shape;126;p19"/>
          <p:cNvSpPr txBox="1"/>
          <p:nvPr>
            <p:ph type="title"/>
          </p:nvPr>
        </p:nvSpPr>
        <p:spPr>
          <a:xfrm>
            <a:off x="485775" y="1278685"/>
            <a:ext cx="3851400" cy="5493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4100"/>
              <a:buFont typeface="Cormorant Garamond Medium"/>
              <a:buNone/>
              <a:defRPr sz="4100">
                <a:solidFill>
                  <a:srgbClr val="FFFFFF"/>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27" name="Google Shape;127;p19"/>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1">
  <p:cSld name="Illustration D1">
    <p:bg>
      <p:bgPr>
        <a:solidFill>
          <a:schemeClr val="lt1"/>
        </a:solidFill>
      </p:bgPr>
    </p:bg>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2">
            <a:alphaModFix/>
          </a:blip>
          <a:srcRect b="0" l="0" r="8029" t="0"/>
          <a:stretch/>
        </p:blipFill>
        <p:spPr>
          <a:xfrm>
            <a:off x="1" y="0"/>
            <a:ext cx="9144000" cy="5143500"/>
          </a:xfrm>
          <a:prstGeom prst="roundRect">
            <a:avLst>
              <a:gd fmla="val 0" name="adj"/>
            </a:avLst>
          </a:prstGeom>
          <a:noFill/>
          <a:ln>
            <a:noFill/>
          </a:ln>
        </p:spPr>
      </p:pic>
      <p:sp>
        <p:nvSpPr>
          <p:cNvPr id="130" name="Google Shape;130;p20"/>
          <p:cNvSpPr txBox="1"/>
          <p:nvPr>
            <p:ph type="title"/>
          </p:nvPr>
        </p:nvSpPr>
        <p:spPr>
          <a:xfrm>
            <a:off x="485776" y="1698205"/>
            <a:ext cx="3389400" cy="1261200"/>
          </a:xfrm>
          <a:prstGeom prst="rect">
            <a:avLst/>
          </a:prstGeom>
          <a:noFill/>
          <a:ln>
            <a:noFill/>
          </a:ln>
        </p:spPr>
        <p:txBody>
          <a:bodyPr anchorCtr="0" anchor="ctr" bIns="45700" lIns="0" spcFirstLastPara="1" rIns="0" wrap="square" tIns="45700">
            <a:noAutofit/>
          </a:bodyPr>
          <a:lstStyle>
            <a:lvl1pPr lvl="0" rtl="0" algn="l">
              <a:lnSpc>
                <a:spcPct val="115000"/>
              </a:lnSpc>
              <a:spcBef>
                <a:spcPts val="0"/>
              </a:spcBef>
              <a:spcAft>
                <a:spcPts val="0"/>
              </a:spcAft>
              <a:buClr>
                <a:schemeClr val="accent1"/>
              </a:buClr>
              <a:buSzPts val="2800"/>
              <a:buFont typeface="Roboto Light"/>
              <a:buNone/>
              <a:defRPr sz="2800">
                <a:solidFill>
                  <a:schemeClr val="accent1"/>
                </a:solidFill>
                <a:latin typeface="Roboto Light"/>
                <a:ea typeface="Roboto Light"/>
                <a:cs typeface="Roboto Light"/>
                <a:sym typeface="Roboto Light"/>
              </a:defRPr>
            </a:lvl1pPr>
            <a:lvl2pPr lvl="1" rtl="0">
              <a:spcBef>
                <a:spcPts val="0"/>
              </a:spcBef>
              <a:spcAft>
                <a:spcPts val="0"/>
              </a:spcAft>
              <a:buSzPts val="2400"/>
              <a:buFont typeface="Roboto"/>
              <a:buNone/>
              <a:defRPr sz="2400">
                <a:latin typeface="Roboto"/>
                <a:ea typeface="Roboto"/>
                <a:cs typeface="Roboto"/>
                <a:sym typeface="Roboto"/>
              </a:defRPr>
            </a:lvl2pPr>
            <a:lvl3pPr lvl="2" rtl="0">
              <a:spcBef>
                <a:spcPts val="0"/>
              </a:spcBef>
              <a:spcAft>
                <a:spcPts val="0"/>
              </a:spcAft>
              <a:buSzPts val="2400"/>
              <a:buFont typeface="Roboto"/>
              <a:buNone/>
              <a:defRPr sz="2400">
                <a:latin typeface="Roboto"/>
                <a:ea typeface="Roboto"/>
                <a:cs typeface="Roboto"/>
                <a:sym typeface="Roboto"/>
              </a:defRPr>
            </a:lvl3pPr>
            <a:lvl4pPr lvl="3" rtl="0">
              <a:spcBef>
                <a:spcPts val="0"/>
              </a:spcBef>
              <a:spcAft>
                <a:spcPts val="0"/>
              </a:spcAft>
              <a:buSzPts val="2400"/>
              <a:buFont typeface="Roboto"/>
              <a:buNone/>
              <a:defRPr sz="2400">
                <a:latin typeface="Roboto"/>
                <a:ea typeface="Roboto"/>
                <a:cs typeface="Roboto"/>
                <a:sym typeface="Roboto"/>
              </a:defRPr>
            </a:lvl4pPr>
            <a:lvl5pPr lvl="4" rtl="0">
              <a:spcBef>
                <a:spcPts val="0"/>
              </a:spcBef>
              <a:spcAft>
                <a:spcPts val="0"/>
              </a:spcAft>
              <a:buSzPts val="2400"/>
              <a:buFont typeface="Roboto"/>
              <a:buNone/>
              <a:defRPr sz="2400">
                <a:latin typeface="Roboto"/>
                <a:ea typeface="Roboto"/>
                <a:cs typeface="Roboto"/>
                <a:sym typeface="Roboto"/>
              </a:defRPr>
            </a:lvl5pPr>
            <a:lvl6pPr lvl="5" rtl="0">
              <a:spcBef>
                <a:spcPts val="0"/>
              </a:spcBef>
              <a:spcAft>
                <a:spcPts val="0"/>
              </a:spcAft>
              <a:buSzPts val="2400"/>
              <a:buFont typeface="Roboto"/>
              <a:buNone/>
              <a:defRPr sz="2400">
                <a:latin typeface="Roboto"/>
                <a:ea typeface="Roboto"/>
                <a:cs typeface="Roboto"/>
                <a:sym typeface="Roboto"/>
              </a:defRPr>
            </a:lvl6pPr>
            <a:lvl7pPr lvl="6" rtl="0">
              <a:spcBef>
                <a:spcPts val="0"/>
              </a:spcBef>
              <a:spcAft>
                <a:spcPts val="0"/>
              </a:spcAft>
              <a:buSzPts val="2400"/>
              <a:buFont typeface="Roboto"/>
              <a:buNone/>
              <a:defRPr sz="2400">
                <a:latin typeface="Roboto"/>
                <a:ea typeface="Roboto"/>
                <a:cs typeface="Roboto"/>
                <a:sym typeface="Roboto"/>
              </a:defRPr>
            </a:lvl7pPr>
            <a:lvl8pPr lvl="7" rtl="0">
              <a:spcBef>
                <a:spcPts val="0"/>
              </a:spcBef>
              <a:spcAft>
                <a:spcPts val="0"/>
              </a:spcAft>
              <a:buSzPts val="2400"/>
              <a:buFont typeface="Roboto"/>
              <a:buNone/>
              <a:defRPr sz="2400">
                <a:latin typeface="Roboto"/>
                <a:ea typeface="Roboto"/>
                <a:cs typeface="Roboto"/>
                <a:sym typeface="Roboto"/>
              </a:defRPr>
            </a:lvl8pPr>
            <a:lvl9pPr lvl="8" rtl="0">
              <a:spcBef>
                <a:spcPts val="0"/>
              </a:spcBef>
              <a:spcAft>
                <a:spcPts val="0"/>
              </a:spcAft>
              <a:buSzPts val="2400"/>
              <a:buFont typeface="Roboto"/>
              <a:buNone/>
              <a:defRPr sz="2400">
                <a:latin typeface="Roboto"/>
                <a:ea typeface="Roboto"/>
                <a:cs typeface="Roboto"/>
                <a:sym typeface="Roboto"/>
              </a:defRPr>
            </a:lvl9pPr>
          </a:lstStyle>
          <a:p/>
        </p:txBody>
      </p:sp>
      <p:pic>
        <p:nvPicPr>
          <p:cNvPr id="131" name="Google Shape;131;p20"/>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pic>
        <p:nvPicPr>
          <p:cNvPr descr="https://lh3.googleusercontent.com/j2O49zqehUmq87iXd8NK_FxwcQonfD9EyzxHaaEkFhsULihMBEIxMaWNqTKes8ebluEAVnrz5Uw4cv4pzN3krU4nJqSGXc9ufcfeDcL5nrRUEToXNXCgGKRFKv72GDVrQFUIUg6p76M" id="132" name="Google Shape;132;p20"/>
          <p:cNvPicPr preferRelativeResize="0"/>
          <p:nvPr/>
        </p:nvPicPr>
        <p:blipFill rotWithShape="1">
          <a:blip r:embed="rId4">
            <a:alphaModFix/>
          </a:blip>
          <a:srcRect b="0" l="0" r="0" t="0"/>
          <a:stretch/>
        </p:blipFill>
        <p:spPr>
          <a:xfrm>
            <a:off x="4702629" y="531146"/>
            <a:ext cx="3947885" cy="3947885"/>
          </a:xfrm>
          <a:prstGeom prst="rect">
            <a:avLst/>
          </a:prstGeom>
          <a:noFill/>
          <a:ln>
            <a:noFill/>
          </a:ln>
        </p:spPr>
      </p:pic>
      <p:sp>
        <p:nvSpPr>
          <p:cNvPr id="133" name="Google Shape;133;p2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b="0" i="0" sz="700" u="none" cap="none" strike="noStrike">
                <a:solidFill>
                  <a:schemeClr val="accent1"/>
                </a:solidFill>
                <a:latin typeface="Roboto"/>
                <a:ea typeface="Roboto"/>
                <a:cs typeface="Roboto"/>
                <a:sym typeface="Roboto"/>
              </a:defRPr>
            </a:lvl1pPr>
            <a:lvl2pPr indent="0" lvl="1" marL="0" rtl="0" algn="l">
              <a:spcBef>
                <a:spcPts val="0"/>
              </a:spcBef>
              <a:buNone/>
              <a:defRPr b="0" i="0" sz="700" u="none" cap="none" strike="noStrike">
                <a:solidFill>
                  <a:schemeClr val="accent1"/>
                </a:solidFill>
                <a:latin typeface="Roboto"/>
                <a:ea typeface="Roboto"/>
                <a:cs typeface="Roboto"/>
                <a:sym typeface="Roboto"/>
              </a:defRPr>
            </a:lvl2pPr>
            <a:lvl3pPr indent="0" lvl="2" marL="0" rtl="0" algn="l">
              <a:spcBef>
                <a:spcPts val="0"/>
              </a:spcBef>
              <a:buNone/>
              <a:defRPr b="0" i="0" sz="700" u="none" cap="none" strike="noStrike">
                <a:solidFill>
                  <a:schemeClr val="accent1"/>
                </a:solidFill>
                <a:latin typeface="Roboto"/>
                <a:ea typeface="Roboto"/>
                <a:cs typeface="Roboto"/>
                <a:sym typeface="Roboto"/>
              </a:defRPr>
            </a:lvl3pPr>
            <a:lvl4pPr indent="0" lvl="3" marL="0" rtl="0" algn="l">
              <a:spcBef>
                <a:spcPts val="0"/>
              </a:spcBef>
              <a:buNone/>
              <a:defRPr b="0" i="0" sz="700" u="none" cap="none" strike="noStrike">
                <a:solidFill>
                  <a:schemeClr val="accent1"/>
                </a:solidFill>
                <a:latin typeface="Roboto"/>
                <a:ea typeface="Roboto"/>
                <a:cs typeface="Roboto"/>
                <a:sym typeface="Roboto"/>
              </a:defRPr>
            </a:lvl4pPr>
            <a:lvl5pPr indent="0" lvl="4" marL="0" rtl="0" algn="l">
              <a:spcBef>
                <a:spcPts val="0"/>
              </a:spcBef>
              <a:buNone/>
              <a:defRPr b="0" i="0" sz="700" u="none" cap="none" strike="noStrike">
                <a:solidFill>
                  <a:schemeClr val="accent1"/>
                </a:solidFill>
                <a:latin typeface="Roboto"/>
                <a:ea typeface="Roboto"/>
                <a:cs typeface="Roboto"/>
                <a:sym typeface="Roboto"/>
              </a:defRPr>
            </a:lvl5pPr>
            <a:lvl6pPr indent="0" lvl="5" marL="0" rtl="0" algn="l">
              <a:spcBef>
                <a:spcPts val="0"/>
              </a:spcBef>
              <a:buNone/>
              <a:defRPr b="0" i="0" sz="700" u="none" cap="none" strike="noStrike">
                <a:solidFill>
                  <a:schemeClr val="accent1"/>
                </a:solidFill>
                <a:latin typeface="Roboto"/>
                <a:ea typeface="Roboto"/>
                <a:cs typeface="Roboto"/>
                <a:sym typeface="Roboto"/>
              </a:defRPr>
            </a:lvl6pPr>
            <a:lvl7pPr indent="0" lvl="6" marL="0" rtl="0" algn="l">
              <a:spcBef>
                <a:spcPts val="0"/>
              </a:spcBef>
              <a:buNone/>
              <a:defRPr b="0" i="0" sz="700" u="none" cap="none" strike="noStrike">
                <a:solidFill>
                  <a:schemeClr val="accent1"/>
                </a:solidFill>
                <a:latin typeface="Roboto"/>
                <a:ea typeface="Roboto"/>
                <a:cs typeface="Roboto"/>
                <a:sym typeface="Roboto"/>
              </a:defRPr>
            </a:lvl7pPr>
            <a:lvl8pPr indent="0" lvl="7" marL="0" rtl="0" algn="l">
              <a:spcBef>
                <a:spcPts val="0"/>
              </a:spcBef>
              <a:buNone/>
              <a:defRPr b="0" i="0" sz="700" u="none" cap="none" strike="noStrike">
                <a:solidFill>
                  <a:schemeClr val="accent1"/>
                </a:solidFill>
                <a:latin typeface="Roboto"/>
                <a:ea typeface="Roboto"/>
                <a:cs typeface="Roboto"/>
                <a:sym typeface="Roboto"/>
              </a:defRPr>
            </a:lvl8pPr>
            <a:lvl9pPr indent="0" lvl="8" marL="0" rtl="0" algn="l">
              <a:spcBef>
                <a:spcPts val="0"/>
              </a:spcBef>
              <a:buNone/>
              <a:defRPr b="0" i="0" sz="700" u="none" cap="none" strike="noStrike">
                <a:solidFill>
                  <a:schemeClr val="accen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34" name="Google Shape;134;p2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4F50FF"/>
              </a:buClr>
              <a:buSzPts val="1400"/>
              <a:buFont typeface="Roboto Mono"/>
              <a:buNone/>
              <a:defRPr sz="700">
                <a:solidFill>
                  <a:srgbClr val="4F50FF"/>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2">
  <p:cSld name="Illustration D2">
    <p:bg>
      <p:bgPr>
        <a:solidFill>
          <a:schemeClr val="lt1"/>
        </a:solidFill>
      </p:bgPr>
    </p:bg>
    <p:spTree>
      <p:nvGrpSpPr>
        <p:cNvPr id="135" name="Shape 135"/>
        <p:cNvGrpSpPr/>
        <p:nvPr/>
      </p:nvGrpSpPr>
      <p:grpSpPr>
        <a:xfrm>
          <a:off x="0" y="0"/>
          <a:ext cx="0" cy="0"/>
          <a:chOff x="0" y="0"/>
          <a:chExt cx="0" cy="0"/>
        </a:xfrm>
      </p:grpSpPr>
      <p:pic>
        <p:nvPicPr>
          <p:cNvPr descr="https://lh6.googleusercontent.com/HWVWr2UggksDq6HmIsw-YM_ngXw9xTg9jpCT9UBP5tAeD9Kp3TBh564M6Sf0KCcLnm3HwzLspZMNGWdkf3GC7UnRqq83uKHFMecyskL0krXtRdg1zBJbIrYsPCPnTvzMhD2nU6oAsP4" id="136" name="Google Shape;136;p21"/>
          <p:cNvPicPr preferRelativeResize="0"/>
          <p:nvPr/>
        </p:nvPicPr>
        <p:blipFill rotWithShape="1">
          <a:blip r:embed="rId2">
            <a:alphaModFix/>
          </a:blip>
          <a:srcRect b="15789" l="15065" r="10645" t="0"/>
          <a:stretch/>
        </p:blipFill>
        <p:spPr>
          <a:xfrm>
            <a:off x="0" y="1"/>
            <a:ext cx="9144000" cy="5143500"/>
          </a:xfrm>
          <a:prstGeom prst="rect">
            <a:avLst/>
          </a:prstGeom>
          <a:noFill/>
          <a:ln>
            <a:noFill/>
          </a:ln>
        </p:spPr>
      </p:pic>
      <p:sp>
        <p:nvSpPr>
          <p:cNvPr id="137" name="Google Shape;137;p21"/>
          <p:cNvSpPr txBox="1"/>
          <p:nvPr>
            <p:ph type="title"/>
          </p:nvPr>
        </p:nvSpPr>
        <p:spPr>
          <a:xfrm>
            <a:off x="2173514" y="246744"/>
            <a:ext cx="4797000" cy="11598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rgbClr val="050527"/>
              </a:buClr>
              <a:buSzPts val="2400"/>
              <a:buFont typeface="Roboto Light"/>
              <a:buNone/>
              <a:defRPr sz="2400">
                <a:solidFill>
                  <a:srgbClr val="050527"/>
                </a:solidFill>
                <a:latin typeface="Roboto Light"/>
                <a:ea typeface="Roboto Light"/>
                <a:cs typeface="Roboto Light"/>
                <a:sym typeface="Roboto Light"/>
              </a:defRPr>
            </a:lvl1pPr>
            <a:lvl2pPr lvl="1" rtl="0">
              <a:spcBef>
                <a:spcPts val="0"/>
              </a:spcBef>
              <a:spcAft>
                <a:spcPts val="0"/>
              </a:spcAft>
              <a:buSzPts val="2400"/>
              <a:buFont typeface="Roboto Light"/>
              <a:buNone/>
              <a:defRPr sz="2400">
                <a:latin typeface="Roboto Light"/>
                <a:ea typeface="Roboto Light"/>
                <a:cs typeface="Roboto Light"/>
                <a:sym typeface="Roboto Light"/>
              </a:defRPr>
            </a:lvl2pPr>
            <a:lvl3pPr lvl="2" rtl="0">
              <a:spcBef>
                <a:spcPts val="0"/>
              </a:spcBef>
              <a:spcAft>
                <a:spcPts val="0"/>
              </a:spcAft>
              <a:buSzPts val="2400"/>
              <a:buFont typeface="Roboto Light"/>
              <a:buNone/>
              <a:defRPr sz="2400">
                <a:latin typeface="Roboto Light"/>
                <a:ea typeface="Roboto Light"/>
                <a:cs typeface="Roboto Light"/>
                <a:sym typeface="Roboto Light"/>
              </a:defRPr>
            </a:lvl3pPr>
            <a:lvl4pPr lvl="3" rtl="0">
              <a:spcBef>
                <a:spcPts val="0"/>
              </a:spcBef>
              <a:spcAft>
                <a:spcPts val="0"/>
              </a:spcAft>
              <a:buSzPts val="2400"/>
              <a:buFont typeface="Roboto Light"/>
              <a:buNone/>
              <a:defRPr sz="2400">
                <a:latin typeface="Roboto Light"/>
                <a:ea typeface="Roboto Light"/>
                <a:cs typeface="Roboto Light"/>
                <a:sym typeface="Roboto Light"/>
              </a:defRPr>
            </a:lvl4pPr>
            <a:lvl5pPr lvl="4" rtl="0">
              <a:spcBef>
                <a:spcPts val="0"/>
              </a:spcBef>
              <a:spcAft>
                <a:spcPts val="0"/>
              </a:spcAft>
              <a:buSzPts val="2400"/>
              <a:buFont typeface="Roboto Light"/>
              <a:buNone/>
              <a:defRPr sz="2400">
                <a:latin typeface="Roboto Light"/>
                <a:ea typeface="Roboto Light"/>
                <a:cs typeface="Roboto Light"/>
                <a:sym typeface="Roboto Light"/>
              </a:defRPr>
            </a:lvl5pPr>
            <a:lvl6pPr lvl="5" rtl="0">
              <a:spcBef>
                <a:spcPts val="0"/>
              </a:spcBef>
              <a:spcAft>
                <a:spcPts val="0"/>
              </a:spcAft>
              <a:buSzPts val="2400"/>
              <a:buFont typeface="Roboto Light"/>
              <a:buNone/>
              <a:defRPr sz="2400">
                <a:latin typeface="Roboto Light"/>
                <a:ea typeface="Roboto Light"/>
                <a:cs typeface="Roboto Light"/>
                <a:sym typeface="Roboto Light"/>
              </a:defRPr>
            </a:lvl6pPr>
            <a:lvl7pPr lvl="6" rtl="0">
              <a:spcBef>
                <a:spcPts val="0"/>
              </a:spcBef>
              <a:spcAft>
                <a:spcPts val="0"/>
              </a:spcAft>
              <a:buSzPts val="2400"/>
              <a:buFont typeface="Roboto Light"/>
              <a:buNone/>
              <a:defRPr sz="2400">
                <a:latin typeface="Roboto Light"/>
                <a:ea typeface="Roboto Light"/>
                <a:cs typeface="Roboto Light"/>
                <a:sym typeface="Roboto Light"/>
              </a:defRPr>
            </a:lvl7pPr>
            <a:lvl8pPr lvl="7" rtl="0">
              <a:spcBef>
                <a:spcPts val="0"/>
              </a:spcBef>
              <a:spcAft>
                <a:spcPts val="0"/>
              </a:spcAft>
              <a:buSzPts val="2400"/>
              <a:buFont typeface="Roboto Light"/>
              <a:buNone/>
              <a:defRPr sz="2400">
                <a:latin typeface="Roboto Light"/>
                <a:ea typeface="Roboto Light"/>
                <a:cs typeface="Roboto Light"/>
                <a:sym typeface="Roboto Light"/>
              </a:defRPr>
            </a:lvl8pPr>
            <a:lvl9pPr lvl="8" rtl="0">
              <a:spcBef>
                <a:spcPts val="0"/>
              </a:spcBef>
              <a:spcAft>
                <a:spcPts val="0"/>
              </a:spcAft>
              <a:buSzPts val="2400"/>
              <a:buFont typeface="Roboto Light"/>
              <a:buNone/>
              <a:defRPr sz="2400">
                <a:latin typeface="Roboto Light"/>
                <a:ea typeface="Roboto Light"/>
                <a:cs typeface="Roboto Light"/>
                <a:sym typeface="Roboto Light"/>
              </a:defRPr>
            </a:lvl9pPr>
          </a:lstStyle>
          <a:p/>
        </p:txBody>
      </p:sp>
      <p:pic>
        <p:nvPicPr>
          <p:cNvPr id="138" name="Google Shape;138;p21"/>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v3 color 1">
  <p:cSld name="Illustration D3 v2">
    <p:bg>
      <p:bgPr>
        <a:solidFill>
          <a:schemeClr val="lt1"/>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b="0" l="0" r="8029" t="0"/>
          <a:stretch/>
        </p:blipFill>
        <p:spPr>
          <a:xfrm>
            <a:off x="1" y="0"/>
            <a:ext cx="9144000" cy="5143500"/>
          </a:xfrm>
          <a:prstGeom prst="roundRect">
            <a:avLst>
              <a:gd fmla="val 0" name="adj"/>
            </a:avLst>
          </a:prstGeom>
          <a:noFill/>
          <a:ln>
            <a:noFill/>
          </a:ln>
        </p:spPr>
      </p:pic>
      <p:sp>
        <p:nvSpPr>
          <p:cNvPr id="141" name="Google Shape;141;p22"/>
          <p:cNvSpPr txBox="1"/>
          <p:nvPr>
            <p:ph type="title"/>
          </p:nvPr>
        </p:nvSpPr>
        <p:spPr>
          <a:xfrm>
            <a:off x="2547256" y="1877061"/>
            <a:ext cx="4876800" cy="12612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accent1"/>
              </a:buClr>
              <a:buSzPts val="2800"/>
              <a:buFont typeface="Cormorant Garamond Medium"/>
              <a:buNone/>
              <a:defRPr sz="2800">
                <a:solidFill>
                  <a:schemeClr val="accent1"/>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42" name="Google Shape;142;p22"/>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 Map v1">
  <p:cSld name="Map">
    <p:bg>
      <p:bgPr>
        <a:solidFill>
          <a:srgbClr val="0B135B"/>
        </a:solid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chemeClr val="lt1"/>
                </a:solidFill>
                <a:latin typeface="Roboto"/>
                <a:ea typeface="Roboto"/>
                <a:cs typeface="Roboto"/>
                <a:sym typeface="Roboto"/>
              </a:defRPr>
            </a:lvl1pPr>
            <a:lvl2pPr indent="0" lvl="1" marL="0" rtl="0" algn="l">
              <a:spcBef>
                <a:spcPts val="0"/>
              </a:spcBef>
              <a:buNone/>
              <a:defRPr sz="700">
                <a:solidFill>
                  <a:schemeClr val="lt1"/>
                </a:solidFill>
                <a:latin typeface="Roboto"/>
                <a:ea typeface="Roboto"/>
                <a:cs typeface="Roboto"/>
                <a:sym typeface="Roboto"/>
              </a:defRPr>
            </a:lvl2pPr>
            <a:lvl3pPr indent="0" lvl="2" marL="0" rtl="0" algn="l">
              <a:spcBef>
                <a:spcPts val="0"/>
              </a:spcBef>
              <a:buNone/>
              <a:defRPr sz="700">
                <a:solidFill>
                  <a:schemeClr val="lt1"/>
                </a:solidFill>
                <a:latin typeface="Roboto"/>
                <a:ea typeface="Roboto"/>
                <a:cs typeface="Roboto"/>
                <a:sym typeface="Roboto"/>
              </a:defRPr>
            </a:lvl3pPr>
            <a:lvl4pPr indent="0" lvl="3" marL="0" rtl="0" algn="l">
              <a:spcBef>
                <a:spcPts val="0"/>
              </a:spcBef>
              <a:buNone/>
              <a:defRPr sz="700">
                <a:solidFill>
                  <a:schemeClr val="lt1"/>
                </a:solidFill>
                <a:latin typeface="Roboto"/>
                <a:ea typeface="Roboto"/>
                <a:cs typeface="Roboto"/>
                <a:sym typeface="Roboto"/>
              </a:defRPr>
            </a:lvl4pPr>
            <a:lvl5pPr indent="0" lvl="4" marL="0" rtl="0" algn="l">
              <a:spcBef>
                <a:spcPts val="0"/>
              </a:spcBef>
              <a:buNone/>
              <a:defRPr sz="700">
                <a:solidFill>
                  <a:schemeClr val="lt1"/>
                </a:solidFill>
                <a:latin typeface="Roboto"/>
                <a:ea typeface="Roboto"/>
                <a:cs typeface="Roboto"/>
                <a:sym typeface="Roboto"/>
              </a:defRPr>
            </a:lvl5pPr>
            <a:lvl6pPr indent="0" lvl="5" marL="0" rtl="0" algn="l">
              <a:spcBef>
                <a:spcPts val="0"/>
              </a:spcBef>
              <a:buNone/>
              <a:defRPr sz="700">
                <a:solidFill>
                  <a:schemeClr val="lt1"/>
                </a:solidFill>
                <a:latin typeface="Roboto"/>
                <a:ea typeface="Roboto"/>
                <a:cs typeface="Roboto"/>
                <a:sym typeface="Roboto"/>
              </a:defRPr>
            </a:lvl6pPr>
            <a:lvl7pPr indent="0" lvl="6" marL="0" rtl="0" algn="l">
              <a:spcBef>
                <a:spcPts val="0"/>
              </a:spcBef>
              <a:buNone/>
              <a:defRPr sz="700">
                <a:solidFill>
                  <a:schemeClr val="lt1"/>
                </a:solidFill>
                <a:latin typeface="Roboto"/>
                <a:ea typeface="Roboto"/>
                <a:cs typeface="Roboto"/>
                <a:sym typeface="Roboto"/>
              </a:defRPr>
            </a:lvl7pPr>
            <a:lvl8pPr indent="0" lvl="7" marL="0" rtl="0" algn="l">
              <a:spcBef>
                <a:spcPts val="0"/>
              </a:spcBef>
              <a:buNone/>
              <a:defRPr sz="700">
                <a:solidFill>
                  <a:schemeClr val="lt1"/>
                </a:solidFill>
                <a:latin typeface="Roboto"/>
                <a:ea typeface="Roboto"/>
                <a:cs typeface="Roboto"/>
                <a:sym typeface="Roboto"/>
              </a:defRPr>
            </a:lvl8pPr>
            <a:lvl9pPr indent="0" lvl="8" marL="0" rtl="0" algn="l">
              <a:spcBef>
                <a:spcPts val="0"/>
              </a:spcBef>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146" name="Google Shape;146;p23"/>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700"/>
              <a:buFont typeface="Roboto Mono"/>
              <a:buNone/>
              <a:defRPr b="1" sz="700">
                <a:solidFill>
                  <a:schemeClr val="l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7" name="Google Shape;147;p23"/>
          <p:cNvSpPr txBox="1"/>
          <p:nvPr>
            <p:ph idx="2" type="body"/>
          </p:nvPr>
        </p:nvSpPr>
        <p:spPr>
          <a:xfrm>
            <a:off x="485775" y="1676845"/>
            <a:ext cx="3578100" cy="4758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8" name="Google Shape;148;p23"/>
          <p:cNvSpPr txBox="1"/>
          <p:nvPr>
            <p:ph idx="3" type="body"/>
          </p:nvPr>
        </p:nvSpPr>
        <p:spPr>
          <a:xfrm>
            <a:off x="485775" y="2230006"/>
            <a:ext cx="3578100" cy="4758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9" name="Google Shape;149;p23"/>
          <p:cNvSpPr txBox="1"/>
          <p:nvPr>
            <p:ph idx="4" type="body"/>
          </p:nvPr>
        </p:nvSpPr>
        <p:spPr>
          <a:xfrm>
            <a:off x="485775" y="2790860"/>
            <a:ext cx="3578100" cy="4758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0" name="Google Shape;150;p23"/>
          <p:cNvSpPr txBox="1"/>
          <p:nvPr>
            <p:ph idx="5" type="body"/>
          </p:nvPr>
        </p:nvSpPr>
        <p:spPr>
          <a:xfrm>
            <a:off x="485775" y="3344021"/>
            <a:ext cx="3578100" cy="4758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1" name="Google Shape;151;p23"/>
          <p:cNvSpPr txBox="1"/>
          <p:nvPr>
            <p:ph idx="6" type="body"/>
          </p:nvPr>
        </p:nvSpPr>
        <p:spPr>
          <a:xfrm>
            <a:off x="485775" y="3893179"/>
            <a:ext cx="3578100" cy="4758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52" name="Google Shape;152;p23"/>
          <p:cNvPicPr preferRelativeResize="0"/>
          <p:nvPr/>
        </p:nvPicPr>
        <p:blipFill rotWithShape="1">
          <a:blip r:embed="rId2">
            <a:alphaModFix/>
          </a:blip>
          <a:srcRect b="0" l="0" r="0" t="0"/>
          <a:stretch/>
        </p:blipFill>
        <p:spPr>
          <a:xfrm>
            <a:off x="482138" y="4831137"/>
            <a:ext cx="484811" cy="120263"/>
          </a:xfrm>
          <a:prstGeom prst="rect">
            <a:avLst/>
          </a:prstGeom>
          <a:noFill/>
          <a:ln>
            <a:noFill/>
          </a:ln>
        </p:spPr>
      </p:pic>
      <p:sp>
        <p:nvSpPr>
          <p:cNvPr id="153" name="Google Shape;153;p2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rgbClr val="FBFAF7"/>
              </a:buClr>
              <a:buSzPts val="1400"/>
              <a:buFont typeface="Roboto Mono"/>
              <a:buNone/>
              <a:defRPr sz="700">
                <a:solidFill>
                  <a:srgbClr val="FBFAF7"/>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1">
  <p:cSld name="Graphs &amp; Charts v5">
    <p:spTree>
      <p:nvGrpSpPr>
        <p:cNvPr id="154" name="Shape 154"/>
        <p:cNvGrpSpPr/>
        <p:nvPr/>
      </p:nvGrpSpPr>
      <p:grpSpPr>
        <a:xfrm>
          <a:off x="0" y="0"/>
          <a:ext cx="0" cy="0"/>
          <a:chOff x="0" y="0"/>
          <a:chExt cx="0" cy="0"/>
        </a:xfrm>
      </p:grpSpPr>
      <p:sp>
        <p:nvSpPr>
          <p:cNvPr id="155" name="Google Shape;155;p24"/>
          <p:cNvSpPr txBox="1"/>
          <p:nvPr>
            <p:ph type="title"/>
          </p:nvPr>
        </p:nvSpPr>
        <p:spPr>
          <a:xfrm>
            <a:off x="485775" y="625263"/>
            <a:ext cx="43221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24"/>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7" name="Google Shape;157;p2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58" name="Google Shape;158;p2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59" name="Google Shape;159;p24"/>
          <p:cNvSpPr/>
          <p:nvPr/>
        </p:nvSpPr>
        <p:spPr>
          <a:xfrm>
            <a:off x="484811" y="1851426"/>
            <a:ext cx="8173500" cy="23112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60" name="Google Shape;160;p24"/>
          <p:cNvSpPr txBox="1"/>
          <p:nvPr>
            <p:ph idx="2"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1" name="Google Shape;161;p2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2">
  <p:cSld name="3 Charts ">
    <p:spTree>
      <p:nvGrpSpPr>
        <p:cNvPr id="162" name="Shape 162"/>
        <p:cNvGrpSpPr/>
        <p:nvPr/>
      </p:nvGrpSpPr>
      <p:grpSpPr>
        <a:xfrm>
          <a:off x="0" y="0"/>
          <a:ext cx="0" cy="0"/>
          <a:chOff x="0" y="0"/>
          <a:chExt cx="0" cy="0"/>
        </a:xfrm>
      </p:grpSpPr>
      <p:sp>
        <p:nvSpPr>
          <p:cNvPr id="163" name="Google Shape;163;p25"/>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5"/>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5" name="Google Shape;165;p2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66" name="Google Shape;166;p25"/>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grpSp>
        <p:nvGrpSpPr>
          <p:cNvPr id="167" name="Google Shape;167;p25"/>
          <p:cNvGrpSpPr/>
          <p:nvPr/>
        </p:nvGrpSpPr>
        <p:grpSpPr>
          <a:xfrm>
            <a:off x="484793" y="1714576"/>
            <a:ext cx="8173492" cy="2518500"/>
            <a:chOff x="484800" y="1638376"/>
            <a:chExt cx="8390814" cy="2518500"/>
          </a:xfrm>
        </p:grpSpPr>
        <p:sp>
          <p:nvSpPr>
            <p:cNvPr id="168" name="Google Shape;168;p25"/>
            <p:cNvSpPr/>
            <p:nvPr/>
          </p:nvSpPr>
          <p:spPr>
            <a:xfrm>
              <a:off x="484800" y="1638376"/>
              <a:ext cx="25851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69" name="Google Shape;169;p25"/>
            <p:cNvSpPr/>
            <p:nvPr/>
          </p:nvSpPr>
          <p:spPr>
            <a:xfrm>
              <a:off x="3387657" y="1638376"/>
              <a:ext cx="25851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70" name="Google Shape;170;p25"/>
            <p:cNvSpPr/>
            <p:nvPr/>
          </p:nvSpPr>
          <p:spPr>
            <a:xfrm>
              <a:off x="6290514" y="1638376"/>
              <a:ext cx="25851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grpSp>
      <p:sp>
        <p:nvSpPr>
          <p:cNvPr id="171" name="Google Shape;171;p25"/>
          <p:cNvSpPr txBox="1"/>
          <p:nvPr>
            <p:ph idx="2" type="body"/>
          </p:nvPr>
        </p:nvSpPr>
        <p:spPr>
          <a:xfrm>
            <a:off x="484188"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72" name="Google Shape;172;p25"/>
          <p:cNvSpPr txBox="1"/>
          <p:nvPr>
            <p:ph idx="3" type="body"/>
          </p:nvPr>
        </p:nvSpPr>
        <p:spPr>
          <a:xfrm>
            <a:off x="3311219"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73" name="Google Shape;173;p25"/>
          <p:cNvSpPr txBox="1"/>
          <p:nvPr>
            <p:ph idx="4" type="body"/>
          </p:nvPr>
        </p:nvSpPr>
        <p:spPr>
          <a:xfrm>
            <a:off x="6139588"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74" name="Google Shape;174;p25"/>
          <p:cNvSpPr txBox="1"/>
          <p:nvPr>
            <p:ph idx="5" type="body"/>
          </p:nvPr>
        </p:nvSpPr>
        <p:spPr>
          <a:xfrm>
            <a:off x="484800" y="43427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5" name="Google Shape;175;p2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3">
  <p:cSld name="3 Charts _1">
    <p:spTree>
      <p:nvGrpSpPr>
        <p:cNvPr id="176" name="Shape 176"/>
        <p:cNvGrpSpPr/>
        <p:nvPr/>
      </p:nvGrpSpPr>
      <p:grpSpPr>
        <a:xfrm>
          <a:off x="0" y="0"/>
          <a:ext cx="0" cy="0"/>
          <a:chOff x="0" y="0"/>
          <a:chExt cx="0" cy="0"/>
        </a:xfrm>
      </p:grpSpPr>
      <p:sp>
        <p:nvSpPr>
          <p:cNvPr id="177" name="Google Shape;177;p26"/>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26"/>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9" name="Google Shape;179;p2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80" name="Google Shape;180;p26"/>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grpSp>
        <p:nvGrpSpPr>
          <p:cNvPr id="181" name="Google Shape;181;p26"/>
          <p:cNvGrpSpPr/>
          <p:nvPr/>
        </p:nvGrpSpPr>
        <p:grpSpPr>
          <a:xfrm>
            <a:off x="484793" y="1714576"/>
            <a:ext cx="8173492" cy="2518500"/>
            <a:chOff x="484800" y="1638376"/>
            <a:chExt cx="8390814" cy="2518500"/>
          </a:xfrm>
        </p:grpSpPr>
        <p:sp>
          <p:nvSpPr>
            <p:cNvPr id="182" name="Google Shape;182;p26"/>
            <p:cNvSpPr/>
            <p:nvPr/>
          </p:nvSpPr>
          <p:spPr>
            <a:xfrm>
              <a:off x="484800" y="1638376"/>
              <a:ext cx="2585100" cy="2518500"/>
            </a:xfrm>
            <a:prstGeom prst="roundRect">
              <a:avLst>
                <a:gd fmla="val 3234" name="adj"/>
              </a:avLst>
            </a:prstGeom>
            <a:solidFill>
              <a:srgbClr val="DBDBFF"/>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83" name="Google Shape;183;p26"/>
            <p:cNvSpPr/>
            <p:nvPr/>
          </p:nvSpPr>
          <p:spPr>
            <a:xfrm>
              <a:off x="3387657" y="1638376"/>
              <a:ext cx="2585100" cy="2518500"/>
            </a:xfrm>
            <a:prstGeom prst="roundRect">
              <a:avLst>
                <a:gd fmla="val 3234" name="adj"/>
              </a:avLst>
            </a:prstGeom>
            <a:solidFill>
              <a:srgbClr val="DBDBFF"/>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84" name="Google Shape;184;p26"/>
            <p:cNvSpPr/>
            <p:nvPr/>
          </p:nvSpPr>
          <p:spPr>
            <a:xfrm>
              <a:off x="6290514" y="1638376"/>
              <a:ext cx="2585100" cy="2518500"/>
            </a:xfrm>
            <a:prstGeom prst="roundRect">
              <a:avLst>
                <a:gd fmla="val 3234" name="adj"/>
              </a:avLst>
            </a:prstGeom>
            <a:solidFill>
              <a:srgbClr val="DBDBFF"/>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grpSp>
      <p:sp>
        <p:nvSpPr>
          <p:cNvPr id="185" name="Google Shape;185;p26"/>
          <p:cNvSpPr txBox="1"/>
          <p:nvPr>
            <p:ph idx="2" type="body"/>
          </p:nvPr>
        </p:nvSpPr>
        <p:spPr>
          <a:xfrm>
            <a:off x="484188"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86" name="Google Shape;186;p26"/>
          <p:cNvSpPr txBox="1"/>
          <p:nvPr>
            <p:ph idx="3" type="body"/>
          </p:nvPr>
        </p:nvSpPr>
        <p:spPr>
          <a:xfrm>
            <a:off x="3311219"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87" name="Google Shape;187;p26"/>
          <p:cNvSpPr txBox="1"/>
          <p:nvPr>
            <p:ph idx="4" type="body"/>
          </p:nvPr>
        </p:nvSpPr>
        <p:spPr>
          <a:xfrm>
            <a:off x="6139588" y="1764499"/>
            <a:ext cx="25194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000"/>
              <a:buNone/>
              <a:defRPr b="1" sz="1000">
                <a:latin typeface="Roboto"/>
                <a:ea typeface="Roboto"/>
                <a:cs typeface="Roboto"/>
                <a:sym typeface="Roboto"/>
              </a:defRPr>
            </a:lvl1pPr>
            <a:lvl2pPr indent="-292100" lvl="1" marL="914400" rtl="0" algn="l">
              <a:lnSpc>
                <a:spcPct val="130000"/>
              </a:lnSpc>
              <a:spcBef>
                <a:spcPts val="400"/>
              </a:spcBef>
              <a:spcAft>
                <a:spcPts val="0"/>
              </a:spcAft>
              <a:buClr>
                <a:srgbClr val="050527"/>
              </a:buClr>
              <a:buSzPts val="1000"/>
              <a:buChar char="•"/>
              <a:defRPr sz="1000"/>
            </a:lvl2pPr>
            <a:lvl3pPr indent="-292100" lvl="2" marL="1371600" rtl="0" algn="l">
              <a:lnSpc>
                <a:spcPct val="130000"/>
              </a:lnSpc>
              <a:spcBef>
                <a:spcPts val="400"/>
              </a:spcBef>
              <a:spcAft>
                <a:spcPts val="0"/>
              </a:spcAft>
              <a:buClr>
                <a:srgbClr val="050527"/>
              </a:buClr>
              <a:buSzPts val="1000"/>
              <a:buChar char="•"/>
              <a:defRPr sz="1000"/>
            </a:lvl3pPr>
            <a:lvl4pPr indent="-292100" lvl="3" marL="1828800" rtl="0" algn="l">
              <a:lnSpc>
                <a:spcPct val="130000"/>
              </a:lnSpc>
              <a:spcBef>
                <a:spcPts val="400"/>
              </a:spcBef>
              <a:spcAft>
                <a:spcPts val="0"/>
              </a:spcAft>
              <a:buClr>
                <a:srgbClr val="050527"/>
              </a:buClr>
              <a:buSzPts val="1000"/>
              <a:buChar char="•"/>
              <a:defRPr sz="1000"/>
            </a:lvl4pPr>
            <a:lvl5pPr indent="-292100" lvl="4" marL="2286000" rtl="0" algn="l">
              <a:lnSpc>
                <a:spcPct val="130000"/>
              </a:lnSpc>
              <a:spcBef>
                <a:spcPts val="400"/>
              </a:spcBef>
              <a:spcAft>
                <a:spcPts val="0"/>
              </a:spcAft>
              <a:buClr>
                <a:srgbClr val="050527"/>
              </a:buClr>
              <a:buSzPts val="1000"/>
              <a:buChar char="•"/>
              <a:defRPr sz="1000"/>
            </a:lvl5pPr>
            <a:lvl6pPr indent="-292100" lvl="5" marL="2743200" rtl="0" algn="l">
              <a:lnSpc>
                <a:spcPct val="90000"/>
              </a:lnSpc>
              <a:spcBef>
                <a:spcPts val="400"/>
              </a:spcBef>
              <a:spcAft>
                <a:spcPts val="0"/>
              </a:spcAft>
              <a:buClr>
                <a:schemeClr val="dk1"/>
              </a:buClr>
              <a:buSzPts val="1000"/>
              <a:buChar char="•"/>
              <a:defRPr sz="1000"/>
            </a:lvl6pPr>
            <a:lvl7pPr indent="-292100" lvl="6" marL="3200400" rtl="0" algn="l">
              <a:lnSpc>
                <a:spcPct val="90000"/>
              </a:lnSpc>
              <a:spcBef>
                <a:spcPts val="375"/>
              </a:spcBef>
              <a:spcAft>
                <a:spcPts val="0"/>
              </a:spcAft>
              <a:buClr>
                <a:schemeClr val="dk1"/>
              </a:buClr>
              <a:buSzPts val="1000"/>
              <a:buChar char="•"/>
              <a:defRPr sz="1000"/>
            </a:lvl7pPr>
            <a:lvl8pPr indent="-292100" lvl="7" marL="3657600" rtl="0" algn="l">
              <a:lnSpc>
                <a:spcPct val="90000"/>
              </a:lnSpc>
              <a:spcBef>
                <a:spcPts val="375"/>
              </a:spcBef>
              <a:spcAft>
                <a:spcPts val="0"/>
              </a:spcAft>
              <a:buClr>
                <a:schemeClr val="dk1"/>
              </a:buClr>
              <a:buSzPts val="1000"/>
              <a:buChar char="•"/>
              <a:defRPr sz="1000"/>
            </a:lvl8pPr>
            <a:lvl9pPr indent="-292100" lvl="8" marL="4114800" rtl="0" algn="l">
              <a:lnSpc>
                <a:spcPct val="90000"/>
              </a:lnSpc>
              <a:spcBef>
                <a:spcPts val="375"/>
              </a:spcBef>
              <a:spcAft>
                <a:spcPts val="0"/>
              </a:spcAft>
              <a:buClr>
                <a:schemeClr val="dk1"/>
              </a:buClr>
              <a:buSzPts val="1000"/>
              <a:buChar char="•"/>
              <a:defRPr sz="1000"/>
            </a:lvl9pPr>
          </a:lstStyle>
          <a:p/>
        </p:txBody>
      </p:sp>
      <p:sp>
        <p:nvSpPr>
          <p:cNvPr id="188" name="Google Shape;188;p26"/>
          <p:cNvSpPr txBox="1"/>
          <p:nvPr>
            <p:ph idx="5" type="body"/>
          </p:nvPr>
        </p:nvSpPr>
        <p:spPr>
          <a:xfrm>
            <a:off x="484800" y="43427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9" name="Google Shape;189;p2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4">
  <p:cSld name="Graphs &amp; Charts v3">
    <p:spTree>
      <p:nvGrpSpPr>
        <p:cNvPr id="190" name="Shape 190"/>
        <p:cNvGrpSpPr/>
        <p:nvPr/>
      </p:nvGrpSpPr>
      <p:grpSpPr>
        <a:xfrm>
          <a:off x="0" y="0"/>
          <a:ext cx="0" cy="0"/>
          <a:chOff x="0" y="0"/>
          <a:chExt cx="0" cy="0"/>
        </a:xfrm>
      </p:grpSpPr>
      <p:sp>
        <p:nvSpPr>
          <p:cNvPr id="191" name="Google Shape;191;p27"/>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27"/>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3" name="Google Shape;193;p2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194" name="Google Shape;194;p27"/>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195" name="Google Shape;195;p27"/>
          <p:cNvSpPr/>
          <p:nvPr/>
        </p:nvSpPr>
        <p:spPr>
          <a:xfrm>
            <a:off x="484800" y="1714576"/>
            <a:ext cx="81735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196" name="Google Shape;196;p27"/>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7" name="Google Shape;197;p27"/>
          <p:cNvSpPr txBox="1"/>
          <p:nvPr>
            <p:ph idx="3" type="body"/>
          </p:nvPr>
        </p:nvSpPr>
        <p:spPr>
          <a:xfrm>
            <a:off x="484800" y="43427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8" name="Google Shape;198;p2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5">
  <p:cSld name="Graphs &amp; Charts v3_2">
    <p:spTree>
      <p:nvGrpSpPr>
        <p:cNvPr id="199" name="Shape 199"/>
        <p:cNvGrpSpPr/>
        <p:nvPr/>
      </p:nvGrpSpPr>
      <p:grpSpPr>
        <a:xfrm>
          <a:off x="0" y="0"/>
          <a:ext cx="0" cy="0"/>
          <a:chOff x="0" y="0"/>
          <a:chExt cx="0" cy="0"/>
        </a:xfrm>
      </p:grpSpPr>
      <p:pic>
        <p:nvPicPr>
          <p:cNvPr id="200" name="Google Shape;200;p28"/>
          <p:cNvPicPr preferRelativeResize="0"/>
          <p:nvPr/>
        </p:nvPicPr>
        <p:blipFill rotWithShape="1">
          <a:blip r:embed="rId2">
            <a:alphaModFix/>
          </a:blip>
          <a:srcRect b="0" l="0" r="8029" t="0"/>
          <a:stretch/>
        </p:blipFill>
        <p:spPr>
          <a:xfrm>
            <a:off x="1" y="0"/>
            <a:ext cx="9144000" cy="5143500"/>
          </a:xfrm>
          <a:prstGeom prst="roundRect">
            <a:avLst>
              <a:gd fmla="val 0" name="adj"/>
            </a:avLst>
          </a:prstGeom>
          <a:noFill/>
          <a:ln>
            <a:noFill/>
          </a:ln>
        </p:spPr>
      </p:pic>
      <p:sp>
        <p:nvSpPr>
          <p:cNvPr id="201" name="Google Shape;201;p28"/>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28"/>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3" name="Google Shape;203;p2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04" name="Google Shape;204;p28"/>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205" name="Google Shape;205;p28"/>
          <p:cNvSpPr/>
          <p:nvPr/>
        </p:nvSpPr>
        <p:spPr>
          <a:xfrm>
            <a:off x="484800" y="1714576"/>
            <a:ext cx="81735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06" name="Google Shape;206;p28"/>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7" name="Google Shape;207;p28"/>
          <p:cNvSpPr txBox="1"/>
          <p:nvPr>
            <p:ph idx="3"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8" name="Google Shape;208;p2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6">
  <p:cSld name="Graphs &amp; Charts v3_2_1">
    <p:bg>
      <p:bgPr>
        <a:solidFill>
          <a:srgbClr val="C6DCE1">
            <a:alpha val="80000"/>
          </a:srgbClr>
        </a:solidFill>
      </p:bgPr>
    </p:bg>
    <p:spTree>
      <p:nvGrpSpPr>
        <p:cNvPr id="209" name="Shape 209"/>
        <p:cNvGrpSpPr/>
        <p:nvPr/>
      </p:nvGrpSpPr>
      <p:grpSpPr>
        <a:xfrm>
          <a:off x="0" y="0"/>
          <a:ext cx="0" cy="0"/>
          <a:chOff x="0" y="0"/>
          <a:chExt cx="0" cy="0"/>
        </a:xfrm>
      </p:grpSpPr>
      <p:sp>
        <p:nvSpPr>
          <p:cNvPr id="210" name="Google Shape;210;p29"/>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29"/>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2" name="Google Shape;212;p2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13" name="Google Shape;213;p29"/>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14" name="Google Shape;214;p29"/>
          <p:cNvSpPr/>
          <p:nvPr/>
        </p:nvSpPr>
        <p:spPr>
          <a:xfrm>
            <a:off x="484800" y="1638376"/>
            <a:ext cx="81735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15" name="Google Shape;215;p29"/>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6" name="Google Shape;216;p29"/>
          <p:cNvSpPr txBox="1"/>
          <p:nvPr>
            <p:ph idx="3"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7" name="Google Shape;217;p2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7">
  <p:cSld name="Graphs &amp; Charts v3_1">
    <p:spTree>
      <p:nvGrpSpPr>
        <p:cNvPr id="218" name="Shape 218"/>
        <p:cNvGrpSpPr/>
        <p:nvPr/>
      </p:nvGrpSpPr>
      <p:grpSpPr>
        <a:xfrm>
          <a:off x="0" y="0"/>
          <a:ext cx="0" cy="0"/>
          <a:chOff x="0" y="0"/>
          <a:chExt cx="0" cy="0"/>
        </a:xfrm>
      </p:grpSpPr>
      <p:sp>
        <p:nvSpPr>
          <p:cNvPr id="219" name="Google Shape;219;p30"/>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0"/>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1" name="Google Shape;221;p3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22" name="Google Shape;222;p30"/>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23" name="Google Shape;223;p30"/>
          <p:cNvSpPr/>
          <p:nvPr/>
        </p:nvSpPr>
        <p:spPr>
          <a:xfrm>
            <a:off x="484800" y="1638376"/>
            <a:ext cx="8173500" cy="2518500"/>
          </a:xfrm>
          <a:prstGeom prst="roundRect">
            <a:avLst>
              <a:gd fmla="val 3234" name="adj"/>
            </a:avLst>
          </a:prstGeom>
          <a:solidFill>
            <a:srgbClr val="DBDBFF"/>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24" name="Google Shape;224;p30"/>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5" name="Google Shape;225;p30"/>
          <p:cNvSpPr txBox="1"/>
          <p:nvPr>
            <p:ph idx="3"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6" name="Google Shape;226;p3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8">
  <p:cSld name="Graphs &amp; Charts v3_1_1">
    <p:spTree>
      <p:nvGrpSpPr>
        <p:cNvPr id="227" name="Shape 227"/>
        <p:cNvGrpSpPr/>
        <p:nvPr/>
      </p:nvGrpSpPr>
      <p:grpSpPr>
        <a:xfrm>
          <a:off x="0" y="0"/>
          <a:ext cx="0" cy="0"/>
          <a:chOff x="0" y="0"/>
          <a:chExt cx="0" cy="0"/>
        </a:xfrm>
      </p:grpSpPr>
      <p:sp>
        <p:nvSpPr>
          <p:cNvPr id="228" name="Google Shape;228;p31"/>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31"/>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0" name="Google Shape;230;p3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31" name="Google Shape;231;p31"/>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32" name="Google Shape;232;p31"/>
          <p:cNvSpPr/>
          <p:nvPr/>
        </p:nvSpPr>
        <p:spPr>
          <a:xfrm>
            <a:off x="484800" y="1638376"/>
            <a:ext cx="8173500" cy="2518500"/>
          </a:xfrm>
          <a:prstGeom prst="roundRect">
            <a:avLst>
              <a:gd fmla="val 3234" name="adj"/>
            </a:avLst>
          </a:prstGeom>
          <a:solidFill>
            <a:srgbClr val="DBDBFF">
              <a:alpha val="51400"/>
            </a:srgbClr>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33" name="Google Shape;233;p31"/>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4" name="Google Shape;234;p31"/>
          <p:cNvSpPr txBox="1"/>
          <p:nvPr>
            <p:ph idx="3"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5" name="Google Shape;235;p3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9">
  <p:cSld name="Graphs &amp; Charts v1">
    <p:spTree>
      <p:nvGrpSpPr>
        <p:cNvPr id="236" name="Shape 236"/>
        <p:cNvGrpSpPr/>
        <p:nvPr/>
      </p:nvGrpSpPr>
      <p:grpSpPr>
        <a:xfrm>
          <a:off x="0" y="0"/>
          <a:ext cx="0" cy="0"/>
          <a:chOff x="0" y="0"/>
          <a:chExt cx="0" cy="0"/>
        </a:xfrm>
      </p:grpSpPr>
      <p:sp>
        <p:nvSpPr>
          <p:cNvPr id="237" name="Google Shape;237;p32"/>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32"/>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9" name="Google Shape;239;p3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40" name="Google Shape;240;p32"/>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41" name="Google Shape;241;p32"/>
          <p:cNvSpPr/>
          <p:nvPr/>
        </p:nvSpPr>
        <p:spPr>
          <a:xfrm>
            <a:off x="484800" y="1638376"/>
            <a:ext cx="81735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42" name="Google Shape;242;p32"/>
          <p:cNvSpPr txBox="1"/>
          <p:nvPr>
            <p:ph idx="2"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3" name="Google Shape;243;p3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9">
  <p:cSld name="Graphs &amp; Charts v1_2">
    <p:bg>
      <p:bgPr>
        <a:solidFill>
          <a:srgbClr val="DBDBFF">
            <a:alpha val="51400"/>
          </a:srgbClr>
        </a:solidFill>
      </p:bgPr>
    </p:bg>
    <p:spTree>
      <p:nvGrpSpPr>
        <p:cNvPr id="244" name="Shape 244"/>
        <p:cNvGrpSpPr/>
        <p:nvPr/>
      </p:nvGrpSpPr>
      <p:grpSpPr>
        <a:xfrm>
          <a:off x="0" y="0"/>
          <a:ext cx="0" cy="0"/>
          <a:chOff x="0" y="0"/>
          <a:chExt cx="0" cy="0"/>
        </a:xfrm>
      </p:grpSpPr>
      <p:sp>
        <p:nvSpPr>
          <p:cNvPr id="245" name="Google Shape;245;p33"/>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3"/>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7" name="Google Shape;247;p3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48" name="Google Shape;248;p33"/>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49" name="Google Shape;249;p33"/>
          <p:cNvSpPr/>
          <p:nvPr/>
        </p:nvSpPr>
        <p:spPr>
          <a:xfrm>
            <a:off x="484800" y="1638376"/>
            <a:ext cx="8173500" cy="25185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50" name="Google Shape;250;p33"/>
          <p:cNvSpPr txBox="1"/>
          <p:nvPr>
            <p:ph idx="2"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1" name="Google Shape;251;p3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10">
  <p:cSld name="Graphs &amp; Charts v1_1">
    <p:spTree>
      <p:nvGrpSpPr>
        <p:cNvPr id="252" name="Shape 252"/>
        <p:cNvGrpSpPr/>
        <p:nvPr/>
      </p:nvGrpSpPr>
      <p:grpSpPr>
        <a:xfrm>
          <a:off x="0" y="0"/>
          <a:ext cx="0" cy="0"/>
          <a:chOff x="0" y="0"/>
          <a:chExt cx="0" cy="0"/>
        </a:xfrm>
      </p:grpSpPr>
      <p:sp>
        <p:nvSpPr>
          <p:cNvPr id="253" name="Google Shape;253;p34"/>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34"/>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5" name="Google Shape;255;p3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56" name="Google Shape;256;p3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57" name="Google Shape;257;p34"/>
          <p:cNvSpPr/>
          <p:nvPr/>
        </p:nvSpPr>
        <p:spPr>
          <a:xfrm>
            <a:off x="484800" y="1638376"/>
            <a:ext cx="8173500" cy="2518500"/>
          </a:xfrm>
          <a:prstGeom prst="roundRect">
            <a:avLst>
              <a:gd fmla="val 3234" name="adj"/>
            </a:avLst>
          </a:prstGeom>
          <a:solidFill>
            <a:srgbClr val="C6DCE1"/>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58" name="Google Shape;258;p34"/>
          <p:cNvSpPr txBox="1"/>
          <p:nvPr>
            <p:ph idx="2"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9" name="Google Shape;259;p3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11">
  <p:cSld name="Graphs &amp; Charts v4">
    <p:spTree>
      <p:nvGrpSpPr>
        <p:cNvPr id="260" name="Shape 260"/>
        <p:cNvGrpSpPr/>
        <p:nvPr/>
      </p:nvGrpSpPr>
      <p:grpSpPr>
        <a:xfrm>
          <a:off x="0" y="0"/>
          <a:ext cx="0" cy="0"/>
          <a:chOff x="0" y="0"/>
          <a:chExt cx="0" cy="0"/>
        </a:xfrm>
      </p:grpSpPr>
      <p:sp>
        <p:nvSpPr>
          <p:cNvPr id="261" name="Google Shape;261;p35"/>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 name="Google Shape;262;p35"/>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3" name="Google Shape;263;p3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64" name="Google Shape;264;p35"/>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65" name="Google Shape;265;p35"/>
          <p:cNvSpPr/>
          <p:nvPr/>
        </p:nvSpPr>
        <p:spPr>
          <a:xfrm>
            <a:off x="484800" y="1638376"/>
            <a:ext cx="8173500" cy="15474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66" name="Google Shape;266;p35"/>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7" name="Google Shape;267;p35"/>
          <p:cNvSpPr txBox="1"/>
          <p:nvPr>
            <p:ph idx="3" type="body"/>
          </p:nvPr>
        </p:nvSpPr>
        <p:spPr>
          <a:xfrm>
            <a:off x="1338611" y="3445438"/>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8" name="Google Shape;268;p35"/>
          <p:cNvSpPr txBox="1"/>
          <p:nvPr>
            <p:ph idx="4" type="body"/>
          </p:nvPr>
        </p:nvSpPr>
        <p:spPr>
          <a:xfrm>
            <a:off x="1338611" y="3728576"/>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9" name="Google Shape;269;p35"/>
          <p:cNvSpPr txBox="1"/>
          <p:nvPr>
            <p:ph idx="5" type="body"/>
          </p:nvPr>
        </p:nvSpPr>
        <p:spPr>
          <a:xfrm>
            <a:off x="4175724" y="3445438"/>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0" name="Google Shape;270;p35"/>
          <p:cNvSpPr txBox="1"/>
          <p:nvPr>
            <p:ph idx="6" type="body"/>
          </p:nvPr>
        </p:nvSpPr>
        <p:spPr>
          <a:xfrm>
            <a:off x="4175724" y="3728576"/>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1" name="Google Shape;271;p35"/>
          <p:cNvSpPr txBox="1"/>
          <p:nvPr>
            <p:ph idx="7" type="body"/>
          </p:nvPr>
        </p:nvSpPr>
        <p:spPr>
          <a:xfrm>
            <a:off x="7012838" y="3440675"/>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2" name="Google Shape;272;p35"/>
          <p:cNvSpPr txBox="1"/>
          <p:nvPr>
            <p:ph idx="8" type="body"/>
          </p:nvPr>
        </p:nvSpPr>
        <p:spPr>
          <a:xfrm>
            <a:off x="7012838" y="3723813"/>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3" name="Google Shape;273;p3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 &amp; Charts v12">
  <p:cSld name="Graphs &amp; Charts v4_1">
    <p:spTree>
      <p:nvGrpSpPr>
        <p:cNvPr id="274" name="Shape 274"/>
        <p:cNvGrpSpPr/>
        <p:nvPr/>
      </p:nvGrpSpPr>
      <p:grpSpPr>
        <a:xfrm>
          <a:off x="0" y="0"/>
          <a:ext cx="0" cy="0"/>
          <a:chOff x="0" y="0"/>
          <a:chExt cx="0" cy="0"/>
        </a:xfrm>
      </p:grpSpPr>
      <p:sp>
        <p:nvSpPr>
          <p:cNvPr id="275" name="Google Shape;275;p36"/>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6" name="Google Shape;276;p36"/>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7" name="Google Shape;277;p3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278" name="Google Shape;278;p36"/>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79" name="Google Shape;279;p36"/>
          <p:cNvSpPr/>
          <p:nvPr/>
        </p:nvSpPr>
        <p:spPr>
          <a:xfrm>
            <a:off x="484800" y="1638376"/>
            <a:ext cx="8173500" cy="1547400"/>
          </a:xfrm>
          <a:prstGeom prst="roundRect">
            <a:avLst>
              <a:gd fmla="val 3234" name="adj"/>
            </a:avLst>
          </a:prstGeom>
          <a:solidFill>
            <a:srgbClr val="C6DCE1"/>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280" name="Google Shape;280;p36"/>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1" name="Google Shape;281;p36"/>
          <p:cNvSpPr txBox="1"/>
          <p:nvPr>
            <p:ph idx="3" type="body"/>
          </p:nvPr>
        </p:nvSpPr>
        <p:spPr>
          <a:xfrm>
            <a:off x="1338611" y="3445438"/>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2" name="Google Shape;282;p36"/>
          <p:cNvSpPr txBox="1"/>
          <p:nvPr>
            <p:ph idx="4" type="body"/>
          </p:nvPr>
        </p:nvSpPr>
        <p:spPr>
          <a:xfrm>
            <a:off x="1338611" y="3728576"/>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3" name="Google Shape;283;p36"/>
          <p:cNvSpPr txBox="1"/>
          <p:nvPr>
            <p:ph idx="5" type="body"/>
          </p:nvPr>
        </p:nvSpPr>
        <p:spPr>
          <a:xfrm>
            <a:off x="4175724" y="3445438"/>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4" name="Google Shape;284;p36"/>
          <p:cNvSpPr txBox="1"/>
          <p:nvPr>
            <p:ph idx="6" type="body"/>
          </p:nvPr>
        </p:nvSpPr>
        <p:spPr>
          <a:xfrm>
            <a:off x="4175724" y="3728576"/>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5" name="Google Shape;285;p36"/>
          <p:cNvSpPr txBox="1"/>
          <p:nvPr>
            <p:ph idx="7" type="body"/>
          </p:nvPr>
        </p:nvSpPr>
        <p:spPr>
          <a:xfrm>
            <a:off x="7012838" y="3440675"/>
            <a:ext cx="1645200" cy="3174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6" name="Google Shape;286;p36"/>
          <p:cNvSpPr txBox="1"/>
          <p:nvPr>
            <p:ph idx="8" type="body"/>
          </p:nvPr>
        </p:nvSpPr>
        <p:spPr>
          <a:xfrm>
            <a:off x="7012838" y="3723813"/>
            <a:ext cx="1645200" cy="6147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0"/>
              </a:spcBef>
              <a:spcAft>
                <a:spcPts val="0"/>
              </a:spcAft>
              <a:buClr>
                <a:srgbClr val="050527"/>
              </a:buClr>
              <a:buSzPts val="900"/>
              <a:buNone/>
              <a:defRPr b="0" sz="900">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7" name="Google Shape;287;p3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1">
  <p:cSld name="2 icons">
    <p:spTree>
      <p:nvGrpSpPr>
        <p:cNvPr id="288" name="Shape 288"/>
        <p:cNvGrpSpPr/>
        <p:nvPr/>
      </p:nvGrpSpPr>
      <p:grpSpPr>
        <a:xfrm>
          <a:off x="0" y="0"/>
          <a:ext cx="0" cy="0"/>
          <a:chOff x="0" y="0"/>
          <a:chExt cx="0" cy="0"/>
        </a:xfrm>
      </p:grpSpPr>
      <p:sp>
        <p:nvSpPr>
          <p:cNvPr id="289" name="Google Shape;289;p37"/>
          <p:cNvSpPr txBox="1"/>
          <p:nvPr>
            <p:ph idx="1" type="body"/>
          </p:nvPr>
        </p:nvSpPr>
        <p:spPr>
          <a:xfrm>
            <a:off x="5376569" y="2493894"/>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290" name="Google Shape;290;p37"/>
          <p:cNvSpPr txBox="1"/>
          <p:nvPr>
            <p:ph idx="2" type="body"/>
          </p:nvPr>
        </p:nvSpPr>
        <p:spPr>
          <a:xfrm>
            <a:off x="5376568" y="2722425"/>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8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291" name="Google Shape;291;p3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292" name="Google Shape;292;p37"/>
          <p:cNvSpPr txBox="1"/>
          <p:nvPr>
            <p:ph idx="3"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3" name="Google Shape;293;p37"/>
          <p:cNvSpPr txBox="1"/>
          <p:nvPr>
            <p:ph idx="4" type="body"/>
          </p:nvPr>
        </p:nvSpPr>
        <p:spPr>
          <a:xfrm>
            <a:off x="1202650" y="2493894"/>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294" name="Google Shape;294;p37"/>
          <p:cNvSpPr txBox="1"/>
          <p:nvPr>
            <p:ph idx="5" type="body"/>
          </p:nvPr>
        </p:nvSpPr>
        <p:spPr>
          <a:xfrm>
            <a:off x="1202649" y="2722425"/>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8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pic>
        <p:nvPicPr>
          <p:cNvPr id="295" name="Google Shape;295;p37"/>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296" name="Google Shape;296;p37"/>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 name="Google Shape;297;p37"/>
          <p:cNvSpPr txBox="1"/>
          <p:nvPr>
            <p:ph idx="6" type="body"/>
          </p:nvPr>
        </p:nvSpPr>
        <p:spPr>
          <a:xfrm>
            <a:off x="485774" y="1693524"/>
            <a:ext cx="7580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8" name="Google Shape;298;p3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2">
  <p:cSld name="3 icons">
    <p:spTree>
      <p:nvGrpSpPr>
        <p:cNvPr id="299" name="Shape 299"/>
        <p:cNvGrpSpPr/>
        <p:nvPr/>
      </p:nvGrpSpPr>
      <p:grpSpPr>
        <a:xfrm>
          <a:off x="0" y="0"/>
          <a:ext cx="0" cy="0"/>
          <a:chOff x="0" y="0"/>
          <a:chExt cx="0" cy="0"/>
        </a:xfrm>
      </p:grpSpPr>
      <p:sp>
        <p:nvSpPr>
          <p:cNvPr id="300" name="Google Shape;300;p38"/>
          <p:cNvSpPr txBox="1"/>
          <p:nvPr>
            <p:ph idx="1" type="body"/>
          </p:nvPr>
        </p:nvSpPr>
        <p:spPr>
          <a:xfrm>
            <a:off x="6372585" y="3025625"/>
            <a:ext cx="20274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01" name="Google Shape;301;p3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02" name="Google Shape;302;p38"/>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3" name="Google Shape;303;p38"/>
          <p:cNvSpPr txBox="1"/>
          <p:nvPr>
            <p:ph idx="3" type="body"/>
          </p:nvPr>
        </p:nvSpPr>
        <p:spPr>
          <a:xfrm>
            <a:off x="485773" y="3025625"/>
            <a:ext cx="20274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pic>
        <p:nvPicPr>
          <p:cNvPr id="304" name="Google Shape;304;p38"/>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05" name="Google Shape;305;p38"/>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38"/>
          <p:cNvSpPr txBox="1"/>
          <p:nvPr>
            <p:ph idx="4" type="body"/>
          </p:nvPr>
        </p:nvSpPr>
        <p:spPr>
          <a:xfrm>
            <a:off x="485774" y="1693524"/>
            <a:ext cx="7580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7" name="Google Shape;307;p38"/>
          <p:cNvSpPr txBox="1"/>
          <p:nvPr>
            <p:ph idx="5" type="body"/>
          </p:nvPr>
        </p:nvSpPr>
        <p:spPr>
          <a:xfrm>
            <a:off x="3428568" y="3025625"/>
            <a:ext cx="20274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08" name="Google Shape;308;p3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3">
  <p:cSld name="3 icons v3">
    <p:spTree>
      <p:nvGrpSpPr>
        <p:cNvPr id="309" name="Shape 309"/>
        <p:cNvGrpSpPr/>
        <p:nvPr/>
      </p:nvGrpSpPr>
      <p:grpSpPr>
        <a:xfrm>
          <a:off x="0" y="0"/>
          <a:ext cx="0" cy="0"/>
          <a:chOff x="0" y="0"/>
          <a:chExt cx="0" cy="0"/>
        </a:xfrm>
      </p:grpSpPr>
      <p:sp>
        <p:nvSpPr>
          <p:cNvPr id="310" name="Google Shape;310;p39"/>
          <p:cNvSpPr txBox="1"/>
          <p:nvPr>
            <p:ph idx="1" type="body"/>
          </p:nvPr>
        </p:nvSpPr>
        <p:spPr>
          <a:xfrm>
            <a:off x="6372586" y="3216814"/>
            <a:ext cx="2100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11" name="Google Shape;311;p3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12" name="Google Shape;312;p39"/>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313" name="Google Shape;313;p39"/>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14" name="Google Shape;314;p39"/>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5" name="Google Shape;315;p39"/>
          <p:cNvSpPr txBox="1"/>
          <p:nvPr>
            <p:ph idx="3" type="body"/>
          </p:nvPr>
        </p:nvSpPr>
        <p:spPr>
          <a:xfrm>
            <a:off x="485774" y="1693524"/>
            <a:ext cx="7580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6" name="Google Shape;316;p39"/>
          <p:cNvSpPr txBox="1"/>
          <p:nvPr>
            <p:ph idx="4" type="body"/>
          </p:nvPr>
        </p:nvSpPr>
        <p:spPr>
          <a:xfrm>
            <a:off x="485774" y="2988283"/>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17" name="Google Shape;317;p39"/>
          <p:cNvSpPr txBox="1"/>
          <p:nvPr>
            <p:ph idx="5" type="body"/>
          </p:nvPr>
        </p:nvSpPr>
        <p:spPr>
          <a:xfrm>
            <a:off x="485773" y="3216814"/>
            <a:ext cx="2100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18" name="Google Shape;318;p39"/>
          <p:cNvSpPr txBox="1"/>
          <p:nvPr>
            <p:ph idx="6" type="body"/>
          </p:nvPr>
        </p:nvSpPr>
        <p:spPr>
          <a:xfrm>
            <a:off x="3429223" y="2988283"/>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19" name="Google Shape;319;p39"/>
          <p:cNvSpPr txBox="1"/>
          <p:nvPr>
            <p:ph idx="7" type="body"/>
          </p:nvPr>
        </p:nvSpPr>
        <p:spPr>
          <a:xfrm>
            <a:off x="3429222" y="3216814"/>
            <a:ext cx="2100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1200"/>
              <a:buNone/>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20" name="Google Shape;320;p39"/>
          <p:cNvSpPr txBox="1"/>
          <p:nvPr>
            <p:ph idx="8" type="body"/>
          </p:nvPr>
        </p:nvSpPr>
        <p:spPr>
          <a:xfrm>
            <a:off x="6372587" y="2988283"/>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21" name="Google Shape;321;p3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4">
  <p:cSld name="3 icons v2">
    <p:spTree>
      <p:nvGrpSpPr>
        <p:cNvPr id="322" name="Shape 322"/>
        <p:cNvGrpSpPr/>
        <p:nvPr/>
      </p:nvGrpSpPr>
      <p:grpSpPr>
        <a:xfrm>
          <a:off x="0" y="0"/>
          <a:ext cx="0" cy="0"/>
          <a:chOff x="0" y="0"/>
          <a:chExt cx="0" cy="0"/>
        </a:xfrm>
      </p:grpSpPr>
      <p:sp>
        <p:nvSpPr>
          <p:cNvPr id="323" name="Google Shape;323;p40"/>
          <p:cNvSpPr txBox="1"/>
          <p:nvPr>
            <p:ph idx="1" type="body"/>
          </p:nvPr>
        </p:nvSpPr>
        <p:spPr>
          <a:xfrm>
            <a:off x="6372586" y="2564882"/>
            <a:ext cx="2100000" cy="306300"/>
          </a:xfrm>
          <a:prstGeom prst="rect">
            <a:avLst/>
          </a:prstGeom>
          <a:noFill/>
          <a:ln>
            <a:noFill/>
          </a:ln>
        </p:spPr>
        <p:txBody>
          <a:bodyPr anchorCtr="0" anchor="t" bIns="45700" lIns="0" spcFirstLastPara="1" rIns="0" wrap="square" tIns="45700">
            <a:no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24" name="Google Shape;324;p4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25" name="Google Shape;325;p40"/>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326" name="Google Shape;326;p40"/>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27" name="Google Shape;327;p40"/>
          <p:cNvSpPr txBox="1"/>
          <p:nvPr>
            <p:ph type="title"/>
          </p:nvPr>
        </p:nvSpPr>
        <p:spPr>
          <a:xfrm>
            <a:off x="485775" y="625263"/>
            <a:ext cx="7580400" cy="562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8" name="Google Shape;328;p40"/>
          <p:cNvSpPr txBox="1"/>
          <p:nvPr>
            <p:ph idx="3" type="body"/>
          </p:nvPr>
        </p:nvSpPr>
        <p:spPr>
          <a:xfrm>
            <a:off x="485774" y="2336351"/>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29" name="Google Shape;329;p40"/>
          <p:cNvSpPr txBox="1"/>
          <p:nvPr>
            <p:ph idx="4" type="body"/>
          </p:nvPr>
        </p:nvSpPr>
        <p:spPr>
          <a:xfrm>
            <a:off x="485773" y="2564882"/>
            <a:ext cx="2100000" cy="306300"/>
          </a:xfrm>
          <a:prstGeom prst="rect">
            <a:avLst/>
          </a:prstGeom>
          <a:noFill/>
          <a:ln>
            <a:noFill/>
          </a:ln>
        </p:spPr>
        <p:txBody>
          <a:bodyPr anchorCtr="0" anchor="t" bIns="45700" lIns="0" spcFirstLastPara="1" rIns="0" wrap="square" tIns="45700">
            <a:no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30" name="Google Shape;330;p40"/>
          <p:cNvSpPr txBox="1"/>
          <p:nvPr>
            <p:ph idx="5" type="body"/>
          </p:nvPr>
        </p:nvSpPr>
        <p:spPr>
          <a:xfrm>
            <a:off x="3429223" y="2336351"/>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31" name="Google Shape;331;p40"/>
          <p:cNvSpPr txBox="1"/>
          <p:nvPr>
            <p:ph idx="6" type="body"/>
          </p:nvPr>
        </p:nvSpPr>
        <p:spPr>
          <a:xfrm>
            <a:off x="3429222" y="2564882"/>
            <a:ext cx="2100000" cy="306300"/>
          </a:xfrm>
          <a:prstGeom prst="rect">
            <a:avLst/>
          </a:prstGeom>
          <a:noFill/>
          <a:ln>
            <a:noFill/>
          </a:ln>
        </p:spPr>
        <p:txBody>
          <a:bodyPr anchorCtr="0" anchor="t" bIns="45700" lIns="0" spcFirstLastPara="1" rIns="0" wrap="square" tIns="45700">
            <a:noAutofit/>
          </a:bodyPr>
          <a:lstStyle>
            <a:lvl1pPr indent="-304800" lvl="0" marL="457200" rtl="0" algn="l">
              <a:lnSpc>
                <a:spcPct val="120000"/>
              </a:lnSpc>
              <a:spcBef>
                <a:spcPts val="400"/>
              </a:spcBef>
              <a:spcAft>
                <a:spcPts val="0"/>
              </a:spcAft>
              <a:buClr>
                <a:srgbClr val="050527"/>
              </a:buClr>
              <a:buSzPts val="1200"/>
              <a:buFont typeface="Arial"/>
              <a:buChar char="•"/>
              <a:defRPr sz="1200">
                <a:solidFill>
                  <a:srgbClr val="050527"/>
                </a:solidFill>
                <a:latin typeface="Roboto Light"/>
                <a:ea typeface="Roboto Light"/>
                <a:cs typeface="Roboto Light"/>
                <a:sym typeface="Roboto Light"/>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32" name="Google Shape;332;p40"/>
          <p:cNvSpPr txBox="1"/>
          <p:nvPr>
            <p:ph idx="7" type="body"/>
          </p:nvPr>
        </p:nvSpPr>
        <p:spPr>
          <a:xfrm>
            <a:off x="6372587" y="2336351"/>
            <a:ext cx="2100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200"/>
              <a:buNone/>
              <a:defRPr b="1" sz="1200">
                <a:solidFill>
                  <a:srgbClr val="050527"/>
                </a:solidFill>
                <a:latin typeface="Roboto"/>
                <a:ea typeface="Roboto"/>
                <a:cs typeface="Roboto"/>
                <a:sym typeface="Roboto"/>
              </a:defRPr>
            </a:lvl1pPr>
            <a:lvl2pPr indent="-304800" lvl="1" marL="914400" rtl="0" algn="l">
              <a:lnSpc>
                <a:spcPct val="130000"/>
              </a:lnSpc>
              <a:spcBef>
                <a:spcPts val="400"/>
              </a:spcBef>
              <a:spcAft>
                <a:spcPts val="0"/>
              </a:spcAft>
              <a:buClr>
                <a:srgbClr val="050527"/>
              </a:buClr>
              <a:buSzPts val="1200"/>
              <a:buChar char="•"/>
              <a:defRPr sz="1200"/>
            </a:lvl2pPr>
            <a:lvl3pPr indent="-304800" lvl="2" marL="1371600" rtl="0" algn="l">
              <a:lnSpc>
                <a:spcPct val="130000"/>
              </a:lnSpc>
              <a:spcBef>
                <a:spcPts val="400"/>
              </a:spcBef>
              <a:spcAft>
                <a:spcPts val="0"/>
              </a:spcAft>
              <a:buClr>
                <a:srgbClr val="050527"/>
              </a:buClr>
              <a:buSzPts val="1200"/>
              <a:buChar char="•"/>
              <a:defRPr sz="1200"/>
            </a:lvl3pPr>
            <a:lvl4pPr indent="-304800" lvl="3" marL="1828800" rtl="0" algn="l">
              <a:lnSpc>
                <a:spcPct val="130000"/>
              </a:lnSpc>
              <a:spcBef>
                <a:spcPts val="400"/>
              </a:spcBef>
              <a:spcAft>
                <a:spcPts val="0"/>
              </a:spcAft>
              <a:buClr>
                <a:srgbClr val="050527"/>
              </a:buClr>
              <a:buSzPts val="1200"/>
              <a:buChar char="•"/>
              <a:defRPr sz="1200"/>
            </a:lvl4pPr>
            <a:lvl5pPr indent="-304800" lvl="4" marL="2286000" rtl="0" algn="l">
              <a:lnSpc>
                <a:spcPct val="130000"/>
              </a:lnSpc>
              <a:spcBef>
                <a:spcPts val="400"/>
              </a:spcBef>
              <a:spcAft>
                <a:spcPts val="0"/>
              </a:spcAft>
              <a:buClr>
                <a:srgbClr val="050527"/>
              </a:buClr>
              <a:buSzPts val="1200"/>
              <a:buChar char="•"/>
              <a:defRPr sz="1200"/>
            </a:lvl5pPr>
            <a:lvl6pPr indent="-304800" lvl="5" marL="2743200" rtl="0" algn="l">
              <a:lnSpc>
                <a:spcPct val="90000"/>
              </a:lnSpc>
              <a:spcBef>
                <a:spcPts val="400"/>
              </a:spcBef>
              <a:spcAft>
                <a:spcPts val="0"/>
              </a:spcAft>
              <a:buClr>
                <a:schemeClr val="dk1"/>
              </a:buClr>
              <a:buSzPts val="1200"/>
              <a:buChar char="•"/>
              <a:defRPr sz="1200"/>
            </a:lvl6pPr>
            <a:lvl7pPr indent="-304800" lvl="6" marL="3200400" rtl="0" algn="l">
              <a:lnSpc>
                <a:spcPct val="90000"/>
              </a:lnSpc>
              <a:spcBef>
                <a:spcPts val="375"/>
              </a:spcBef>
              <a:spcAft>
                <a:spcPts val="0"/>
              </a:spcAft>
              <a:buClr>
                <a:schemeClr val="dk1"/>
              </a:buClr>
              <a:buSzPts val="1200"/>
              <a:buChar char="•"/>
              <a:defRPr sz="1200"/>
            </a:lvl7pPr>
            <a:lvl8pPr indent="-304800" lvl="7" marL="3657600" rtl="0" algn="l">
              <a:lnSpc>
                <a:spcPct val="90000"/>
              </a:lnSpc>
              <a:spcBef>
                <a:spcPts val="375"/>
              </a:spcBef>
              <a:spcAft>
                <a:spcPts val="0"/>
              </a:spcAft>
              <a:buClr>
                <a:schemeClr val="dk1"/>
              </a:buClr>
              <a:buSzPts val="1200"/>
              <a:buChar char="•"/>
              <a:defRPr sz="1200"/>
            </a:lvl8pPr>
            <a:lvl9pPr indent="-304800" lvl="8" marL="4114800" rtl="0" algn="l">
              <a:lnSpc>
                <a:spcPct val="90000"/>
              </a:lnSpc>
              <a:spcBef>
                <a:spcPts val="375"/>
              </a:spcBef>
              <a:spcAft>
                <a:spcPts val="0"/>
              </a:spcAft>
              <a:buClr>
                <a:schemeClr val="dk1"/>
              </a:buClr>
              <a:buSzPts val="1200"/>
              <a:buChar char="•"/>
              <a:defRPr sz="1200"/>
            </a:lvl9pPr>
          </a:lstStyle>
          <a:p/>
        </p:txBody>
      </p:sp>
      <p:sp>
        <p:nvSpPr>
          <p:cNvPr id="333" name="Google Shape;333;p4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5">
  <p:cSld name="4 icons">
    <p:spTree>
      <p:nvGrpSpPr>
        <p:cNvPr id="334" name="Shape 334"/>
        <p:cNvGrpSpPr/>
        <p:nvPr/>
      </p:nvGrpSpPr>
      <p:grpSpPr>
        <a:xfrm>
          <a:off x="0" y="0"/>
          <a:ext cx="0" cy="0"/>
          <a:chOff x="0" y="0"/>
          <a:chExt cx="0" cy="0"/>
        </a:xfrm>
      </p:grpSpPr>
      <p:sp>
        <p:nvSpPr>
          <p:cNvPr id="335" name="Google Shape;335;p41"/>
          <p:cNvSpPr txBox="1"/>
          <p:nvPr>
            <p:ph idx="1" type="body"/>
          </p:nvPr>
        </p:nvSpPr>
        <p:spPr>
          <a:xfrm>
            <a:off x="5372645" y="3454856"/>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6" name="Google Shape;336;p41"/>
          <p:cNvSpPr txBox="1"/>
          <p:nvPr>
            <p:ph idx="2" type="body"/>
          </p:nvPr>
        </p:nvSpPr>
        <p:spPr>
          <a:xfrm>
            <a:off x="5372644" y="3683387"/>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7" name="Google Shape;337;p41"/>
          <p:cNvSpPr txBox="1"/>
          <p:nvPr>
            <p:ph idx="3" type="body"/>
          </p:nvPr>
        </p:nvSpPr>
        <p:spPr>
          <a:xfrm>
            <a:off x="5376569" y="2493894"/>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8" name="Google Shape;338;p41"/>
          <p:cNvSpPr txBox="1"/>
          <p:nvPr>
            <p:ph idx="4" type="body"/>
          </p:nvPr>
        </p:nvSpPr>
        <p:spPr>
          <a:xfrm>
            <a:off x="5376568" y="2722425"/>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9" name="Google Shape;339;p41"/>
          <p:cNvSpPr txBox="1"/>
          <p:nvPr>
            <p:ph idx="5" type="body"/>
          </p:nvPr>
        </p:nvSpPr>
        <p:spPr>
          <a:xfrm>
            <a:off x="1198726" y="3454856"/>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0" name="Google Shape;340;p41"/>
          <p:cNvSpPr txBox="1"/>
          <p:nvPr>
            <p:ph idx="6" type="body"/>
          </p:nvPr>
        </p:nvSpPr>
        <p:spPr>
          <a:xfrm>
            <a:off x="1198725" y="3683387"/>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1" name="Google Shape;341;p41"/>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4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43" name="Google Shape;343;p41"/>
          <p:cNvSpPr txBox="1"/>
          <p:nvPr>
            <p:ph idx="7"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344" name="Google Shape;344;p41"/>
          <p:cNvSpPr txBox="1"/>
          <p:nvPr>
            <p:ph idx="8" type="body"/>
          </p:nvPr>
        </p:nvSpPr>
        <p:spPr>
          <a:xfrm>
            <a:off x="1202650" y="2493894"/>
            <a:ext cx="26937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5" name="Google Shape;345;p41"/>
          <p:cNvSpPr txBox="1"/>
          <p:nvPr>
            <p:ph idx="9" type="body"/>
          </p:nvPr>
        </p:nvSpPr>
        <p:spPr>
          <a:xfrm>
            <a:off x="1202649" y="2722425"/>
            <a:ext cx="26937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346" name="Google Shape;346;p41"/>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47" name="Google Shape;347;p41"/>
          <p:cNvSpPr txBox="1"/>
          <p:nvPr>
            <p:ph idx="13" type="body"/>
          </p:nvPr>
        </p:nvSpPr>
        <p:spPr>
          <a:xfrm>
            <a:off x="485774" y="1693524"/>
            <a:ext cx="7580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8" name="Google Shape;348;p4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icons v1">
  <p:cSld name="9 icons v1">
    <p:spTree>
      <p:nvGrpSpPr>
        <p:cNvPr id="349" name="Shape 349"/>
        <p:cNvGrpSpPr/>
        <p:nvPr/>
      </p:nvGrpSpPr>
      <p:grpSpPr>
        <a:xfrm>
          <a:off x="0" y="0"/>
          <a:ext cx="0" cy="0"/>
          <a:chOff x="0" y="0"/>
          <a:chExt cx="0" cy="0"/>
        </a:xfrm>
      </p:grpSpPr>
      <p:sp>
        <p:nvSpPr>
          <p:cNvPr id="350" name="Google Shape;350;p42"/>
          <p:cNvSpPr txBox="1"/>
          <p:nvPr>
            <p:ph idx="1" type="body"/>
          </p:nvPr>
        </p:nvSpPr>
        <p:spPr>
          <a:xfrm>
            <a:off x="6834350" y="395192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1" name="Google Shape;351;p42"/>
          <p:cNvSpPr txBox="1"/>
          <p:nvPr>
            <p:ph idx="2" type="body"/>
          </p:nvPr>
        </p:nvSpPr>
        <p:spPr>
          <a:xfrm>
            <a:off x="6838274" y="3035597"/>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2" name="Google Shape;352;p42"/>
          <p:cNvSpPr txBox="1"/>
          <p:nvPr>
            <p:ph idx="3" type="body"/>
          </p:nvPr>
        </p:nvSpPr>
        <p:spPr>
          <a:xfrm>
            <a:off x="6834350" y="2148264"/>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3" name="Google Shape;353;p42"/>
          <p:cNvSpPr txBox="1"/>
          <p:nvPr>
            <p:ph idx="4" type="body"/>
          </p:nvPr>
        </p:nvSpPr>
        <p:spPr>
          <a:xfrm>
            <a:off x="119872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4" name="Google Shape;354;p42"/>
          <p:cNvSpPr txBox="1"/>
          <p:nvPr>
            <p:ph idx="5" type="body"/>
          </p:nvPr>
        </p:nvSpPr>
        <p:spPr>
          <a:xfrm>
            <a:off x="119872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5" name="Google Shape;355;p42"/>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 name="Google Shape;356;p4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57" name="Google Shape;357;p42"/>
          <p:cNvSpPr txBox="1"/>
          <p:nvPr>
            <p:ph idx="6"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8" name="Google Shape;358;p42"/>
          <p:cNvSpPr txBox="1"/>
          <p:nvPr>
            <p:ph idx="7" type="body"/>
          </p:nvPr>
        </p:nvSpPr>
        <p:spPr>
          <a:xfrm>
            <a:off x="120265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9" name="Google Shape;359;p42"/>
          <p:cNvSpPr txBox="1"/>
          <p:nvPr>
            <p:ph idx="8" type="body"/>
          </p:nvPr>
        </p:nvSpPr>
        <p:spPr>
          <a:xfrm>
            <a:off x="120264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360" name="Google Shape;360;p42"/>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61" name="Google Shape;361;p42"/>
          <p:cNvSpPr txBox="1"/>
          <p:nvPr>
            <p:ph idx="9" type="body"/>
          </p:nvPr>
        </p:nvSpPr>
        <p:spPr>
          <a:xfrm>
            <a:off x="401177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2" name="Google Shape;362;p42"/>
          <p:cNvSpPr txBox="1"/>
          <p:nvPr>
            <p:ph idx="13" type="body"/>
          </p:nvPr>
        </p:nvSpPr>
        <p:spPr>
          <a:xfrm>
            <a:off x="401177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42"/>
          <p:cNvSpPr txBox="1"/>
          <p:nvPr>
            <p:ph idx="14" type="body"/>
          </p:nvPr>
        </p:nvSpPr>
        <p:spPr>
          <a:xfrm>
            <a:off x="401570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4" name="Google Shape;364;p42"/>
          <p:cNvSpPr txBox="1"/>
          <p:nvPr>
            <p:ph idx="15" type="body"/>
          </p:nvPr>
        </p:nvSpPr>
        <p:spPr>
          <a:xfrm>
            <a:off x="401569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5" name="Google Shape;365;p42"/>
          <p:cNvSpPr txBox="1"/>
          <p:nvPr>
            <p:ph idx="16" type="body"/>
          </p:nvPr>
        </p:nvSpPr>
        <p:spPr>
          <a:xfrm>
            <a:off x="6834351" y="372339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6" name="Google Shape;366;p42"/>
          <p:cNvSpPr txBox="1"/>
          <p:nvPr>
            <p:ph idx="17" type="body"/>
          </p:nvPr>
        </p:nvSpPr>
        <p:spPr>
          <a:xfrm>
            <a:off x="6838275" y="2807066"/>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7" name="Google Shape;367;p42"/>
          <p:cNvSpPr txBox="1"/>
          <p:nvPr>
            <p:ph idx="18" type="body"/>
          </p:nvPr>
        </p:nvSpPr>
        <p:spPr>
          <a:xfrm>
            <a:off x="119872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8" name="Google Shape;368;p42"/>
          <p:cNvSpPr txBox="1"/>
          <p:nvPr>
            <p:ph idx="19" type="body"/>
          </p:nvPr>
        </p:nvSpPr>
        <p:spPr>
          <a:xfrm>
            <a:off x="119872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9" name="Google Shape;369;p42"/>
          <p:cNvSpPr txBox="1"/>
          <p:nvPr>
            <p:ph idx="20" type="body"/>
          </p:nvPr>
        </p:nvSpPr>
        <p:spPr>
          <a:xfrm>
            <a:off x="401177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0" name="Google Shape;370;p42"/>
          <p:cNvSpPr txBox="1"/>
          <p:nvPr>
            <p:ph idx="21" type="body"/>
          </p:nvPr>
        </p:nvSpPr>
        <p:spPr>
          <a:xfrm>
            <a:off x="401177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42"/>
          <p:cNvSpPr txBox="1"/>
          <p:nvPr>
            <p:ph idx="22" type="body"/>
          </p:nvPr>
        </p:nvSpPr>
        <p:spPr>
          <a:xfrm>
            <a:off x="6834351" y="1919733"/>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p4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6">
  <p:cSld name="9 icons v3">
    <p:spTree>
      <p:nvGrpSpPr>
        <p:cNvPr id="373" name="Shape 373"/>
        <p:cNvGrpSpPr/>
        <p:nvPr/>
      </p:nvGrpSpPr>
      <p:grpSpPr>
        <a:xfrm>
          <a:off x="0" y="0"/>
          <a:ext cx="0" cy="0"/>
          <a:chOff x="0" y="0"/>
          <a:chExt cx="0" cy="0"/>
        </a:xfrm>
      </p:grpSpPr>
      <p:sp>
        <p:nvSpPr>
          <p:cNvPr id="374" name="Google Shape;374;p43"/>
          <p:cNvSpPr txBox="1"/>
          <p:nvPr>
            <p:ph idx="1" type="body"/>
          </p:nvPr>
        </p:nvSpPr>
        <p:spPr>
          <a:xfrm>
            <a:off x="6834350" y="395192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5" name="Google Shape;375;p43"/>
          <p:cNvSpPr txBox="1"/>
          <p:nvPr>
            <p:ph idx="2" type="body"/>
          </p:nvPr>
        </p:nvSpPr>
        <p:spPr>
          <a:xfrm>
            <a:off x="6838274" y="3035597"/>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6" name="Google Shape;376;p43"/>
          <p:cNvSpPr txBox="1"/>
          <p:nvPr>
            <p:ph idx="3" type="body"/>
          </p:nvPr>
        </p:nvSpPr>
        <p:spPr>
          <a:xfrm>
            <a:off x="6834350" y="2148264"/>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7" name="Google Shape;377;p43"/>
          <p:cNvSpPr txBox="1"/>
          <p:nvPr>
            <p:ph idx="4" type="body"/>
          </p:nvPr>
        </p:nvSpPr>
        <p:spPr>
          <a:xfrm>
            <a:off x="485775" y="1057805"/>
            <a:ext cx="7623300" cy="3903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1800"/>
              <a:buNone/>
              <a:defRPr sz="1800">
                <a:solidFill>
                  <a:schemeClr val="accent1"/>
                </a:solidFill>
                <a:latin typeface="Cormorant Garamond Medium"/>
                <a:ea typeface="Cormorant Garamond Medium"/>
                <a:cs typeface="Cormorant Garamond Medium"/>
                <a:sym typeface="Cormorant Garamond Medium"/>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8" name="Google Shape;378;p43"/>
          <p:cNvSpPr txBox="1"/>
          <p:nvPr>
            <p:ph idx="5" type="body"/>
          </p:nvPr>
        </p:nvSpPr>
        <p:spPr>
          <a:xfrm>
            <a:off x="119872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9" name="Google Shape;379;p43"/>
          <p:cNvSpPr txBox="1"/>
          <p:nvPr>
            <p:ph idx="6" type="body"/>
          </p:nvPr>
        </p:nvSpPr>
        <p:spPr>
          <a:xfrm>
            <a:off x="119872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p43"/>
          <p:cNvSpPr txBox="1"/>
          <p:nvPr>
            <p:ph type="title"/>
          </p:nvPr>
        </p:nvSpPr>
        <p:spPr>
          <a:xfrm>
            <a:off x="485775" y="625263"/>
            <a:ext cx="7580400" cy="479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1" name="Google Shape;381;p4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382" name="Google Shape;382;p43"/>
          <p:cNvSpPr txBox="1"/>
          <p:nvPr>
            <p:ph idx="7"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383" name="Google Shape;383;p43"/>
          <p:cNvSpPr txBox="1"/>
          <p:nvPr>
            <p:ph idx="8" type="body"/>
          </p:nvPr>
        </p:nvSpPr>
        <p:spPr>
          <a:xfrm>
            <a:off x="120265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4" name="Google Shape;384;p43"/>
          <p:cNvSpPr txBox="1"/>
          <p:nvPr>
            <p:ph idx="9" type="body"/>
          </p:nvPr>
        </p:nvSpPr>
        <p:spPr>
          <a:xfrm>
            <a:off x="120264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385" name="Google Shape;385;p43"/>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386" name="Google Shape;386;p43"/>
          <p:cNvSpPr txBox="1"/>
          <p:nvPr>
            <p:ph idx="13" type="body"/>
          </p:nvPr>
        </p:nvSpPr>
        <p:spPr>
          <a:xfrm>
            <a:off x="401177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7" name="Google Shape;387;p43"/>
          <p:cNvSpPr txBox="1"/>
          <p:nvPr>
            <p:ph idx="14" type="body"/>
          </p:nvPr>
        </p:nvSpPr>
        <p:spPr>
          <a:xfrm>
            <a:off x="401177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8" name="Google Shape;388;p43"/>
          <p:cNvSpPr txBox="1"/>
          <p:nvPr>
            <p:ph idx="15" type="body"/>
          </p:nvPr>
        </p:nvSpPr>
        <p:spPr>
          <a:xfrm>
            <a:off x="401570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9" name="Google Shape;389;p43"/>
          <p:cNvSpPr txBox="1"/>
          <p:nvPr>
            <p:ph idx="16" type="body"/>
          </p:nvPr>
        </p:nvSpPr>
        <p:spPr>
          <a:xfrm>
            <a:off x="401569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0" name="Google Shape;390;p43"/>
          <p:cNvSpPr txBox="1"/>
          <p:nvPr>
            <p:ph idx="17" type="body"/>
          </p:nvPr>
        </p:nvSpPr>
        <p:spPr>
          <a:xfrm>
            <a:off x="6834351" y="372339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1" name="Google Shape;391;p43"/>
          <p:cNvSpPr txBox="1"/>
          <p:nvPr>
            <p:ph idx="18" type="body"/>
          </p:nvPr>
        </p:nvSpPr>
        <p:spPr>
          <a:xfrm>
            <a:off x="6838275" y="2807066"/>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2" name="Google Shape;392;p43"/>
          <p:cNvSpPr txBox="1"/>
          <p:nvPr>
            <p:ph idx="19" type="body"/>
          </p:nvPr>
        </p:nvSpPr>
        <p:spPr>
          <a:xfrm>
            <a:off x="119872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3" name="Google Shape;393;p43"/>
          <p:cNvSpPr txBox="1"/>
          <p:nvPr>
            <p:ph idx="20" type="body"/>
          </p:nvPr>
        </p:nvSpPr>
        <p:spPr>
          <a:xfrm>
            <a:off x="119872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4" name="Google Shape;394;p43"/>
          <p:cNvSpPr txBox="1"/>
          <p:nvPr>
            <p:ph idx="21" type="body"/>
          </p:nvPr>
        </p:nvSpPr>
        <p:spPr>
          <a:xfrm>
            <a:off x="401177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5" name="Google Shape;395;p43"/>
          <p:cNvSpPr txBox="1"/>
          <p:nvPr>
            <p:ph idx="22" type="body"/>
          </p:nvPr>
        </p:nvSpPr>
        <p:spPr>
          <a:xfrm>
            <a:off x="401177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6" name="Google Shape;396;p43"/>
          <p:cNvSpPr txBox="1"/>
          <p:nvPr>
            <p:ph idx="23" type="body"/>
          </p:nvPr>
        </p:nvSpPr>
        <p:spPr>
          <a:xfrm>
            <a:off x="6834351" y="1919733"/>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7" name="Google Shape;397;p4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7">
  <p:cSld name="9 icons v4">
    <p:spTree>
      <p:nvGrpSpPr>
        <p:cNvPr id="398" name="Shape 398"/>
        <p:cNvGrpSpPr/>
        <p:nvPr/>
      </p:nvGrpSpPr>
      <p:grpSpPr>
        <a:xfrm>
          <a:off x="0" y="0"/>
          <a:ext cx="0" cy="0"/>
          <a:chOff x="0" y="0"/>
          <a:chExt cx="0" cy="0"/>
        </a:xfrm>
      </p:grpSpPr>
      <p:sp>
        <p:nvSpPr>
          <p:cNvPr id="399" name="Google Shape;399;p44"/>
          <p:cNvSpPr txBox="1"/>
          <p:nvPr>
            <p:ph idx="1" type="body"/>
          </p:nvPr>
        </p:nvSpPr>
        <p:spPr>
          <a:xfrm>
            <a:off x="6834350" y="395192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0" name="Google Shape;400;p44"/>
          <p:cNvSpPr txBox="1"/>
          <p:nvPr>
            <p:ph idx="2" type="body"/>
          </p:nvPr>
        </p:nvSpPr>
        <p:spPr>
          <a:xfrm>
            <a:off x="6838274" y="3035597"/>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1" name="Google Shape;401;p44"/>
          <p:cNvSpPr txBox="1"/>
          <p:nvPr>
            <p:ph idx="3" type="body"/>
          </p:nvPr>
        </p:nvSpPr>
        <p:spPr>
          <a:xfrm>
            <a:off x="6834350" y="2148264"/>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2" name="Google Shape;402;p44"/>
          <p:cNvSpPr txBox="1"/>
          <p:nvPr>
            <p:ph idx="4" type="body"/>
          </p:nvPr>
        </p:nvSpPr>
        <p:spPr>
          <a:xfrm>
            <a:off x="119872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3" name="Google Shape;403;p44"/>
          <p:cNvSpPr txBox="1"/>
          <p:nvPr>
            <p:ph idx="5" type="body"/>
          </p:nvPr>
        </p:nvSpPr>
        <p:spPr>
          <a:xfrm>
            <a:off x="119872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4" name="Google Shape;404;p44"/>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5" name="Google Shape;405;p4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06" name="Google Shape;406;p44"/>
          <p:cNvSpPr txBox="1"/>
          <p:nvPr>
            <p:ph idx="6"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407" name="Google Shape;407;p44"/>
          <p:cNvSpPr txBox="1"/>
          <p:nvPr>
            <p:ph idx="7" type="body"/>
          </p:nvPr>
        </p:nvSpPr>
        <p:spPr>
          <a:xfrm>
            <a:off x="120265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8" name="Google Shape;408;p44"/>
          <p:cNvSpPr txBox="1"/>
          <p:nvPr>
            <p:ph idx="8" type="body"/>
          </p:nvPr>
        </p:nvSpPr>
        <p:spPr>
          <a:xfrm>
            <a:off x="120264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09" name="Google Shape;409;p4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410" name="Google Shape;410;p44"/>
          <p:cNvSpPr txBox="1"/>
          <p:nvPr>
            <p:ph idx="9" type="body"/>
          </p:nvPr>
        </p:nvSpPr>
        <p:spPr>
          <a:xfrm>
            <a:off x="4011776" y="3725074"/>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1" name="Google Shape;411;p44"/>
          <p:cNvSpPr txBox="1"/>
          <p:nvPr>
            <p:ph idx="13" type="body"/>
          </p:nvPr>
        </p:nvSpPr>
        <p:spPr>
          <a:xfrm>
            <a:off x="4011775" y="3953605"/>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2" name="Google Shape;412;p44"/>
          <p:cNvSpPr txBox="1"/>
          <p:nvPr>
            <p:ph idx="14" type="body"/>
          </p:nvPr>
        </p:nvSpPr>
        <p:spPr>
          <a:xfrm>
            <a:off x="4015700" y="280874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3" name="Google Shape;413;p44"/>
          <p:cNvSpPr txBox="1"/>
          <p:nvPr>
            <p:ph idx="15" type="body"/>
          </p:nvPr>
        </p:nvSpPr>
        <p:spPr>
          <a:xfrm>
            <a:off x="4015699" y="3037276"/>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4" name="Google Shape;414;p44"/>
          <p:cNvSpPr txBox="1"/>
          <p:nvPr>
            <p:ph idx="16" type="body"/>
          </p:nvPr>
        </p:nvSpPr>
        <p:spPr>
          <a:xfrm>
            <a:off x="6834351" y="3723395"/>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5" name="Google Shape;415;p44"/>
          <p:cNvSpPr txBox="1"/>
          <p:nvPr>
            <p:ph idx="17" type="body"/>
          </p:nvPr>
        </p:nvSpPr>
        <p:spPr>
          <a:xfrm>
            <a:off x="6838275" y="2807066"/>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6" name="Google Shape;416;p44"/>
          <p:cNvSpPr txBox="1"/>
          <p:nvPr>
            <p:ph idx="18" type="body"/>
          </p:nvPr>
        </p:nvSpPr>
        <p:spPr>
          <a:xfrm>
            <a:off x="119872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7" name="Google Shape;417;p44"/>
          <p:cNvSpPr txBox="1"/>
          <p:nvPr>
            <p:ph idx="19" type="body"/>
          </p:nvPr>
        </p:nvSpPr>
        <p:spPr>
          <a:xfrm>
            <a:off x="119872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8" name="Google Shape;418;p44"/>
          <p:cNvSpPr txBox="1"/>
          <p:nvPr>
            <p:ph idx="20" type="body"/>
          </p:nvPr>
        </p:nvSpPr>
        <p:spPr>
          <a:xfrm>
            <a:off x="4011776" y="1921412"/>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9" name="Google Shape;419;p44"/>
          <p:cNvSpPr txBox="1"/>
          <p:nvPr>
            <p:ph idx="21" type="body"/>
          </p:nvPr>
        </p:nvSpPr>
        <p:spPr>
          <a:xfrm>
            <a:off x="4011775" y="2149943"/>
            <a:ext cx="18240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0" name="Google Shape;420;p44"/>
          <p:cNvSpPr txBox="1"/>
          <p:nvPr>
            <p:ph idx="22" type="body"/>
          </p:nvPr>
        </p:nvSpPr>
        <p:spPr>
          <a:xfrm>
            <a:off x="6834351" y="1919733"/>
            <a:ext cx="18240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900"/>
              <a:buNone/>
              <a:defRPr b="1" sz="9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1" name="Google Shape;421;p4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cons v8">
  <p:cSld name="9 icons v2">
    <p:spTree>
      <p:nvGrpSpPr>
        <p:cNvPr id="422" name="Shape 422"/>
        <p:cNvGrpSpPr/>
        <p:nvPr/>
      </p:nvGrpSpPr>
      <p:grpSpPr>
        <a:xfrm>
          <a:off x="0" y="0"/>
          <a:ext cx="0" cy="0"/>
          <a:chOff x="0" y="0"/>
          <a:chExt cx="0" cy="0"/>
        </a:xfrm>
      </p:grpSpPr>
      <p:sp>
        <p:nvSpPr>
          <p:cNvPr id="423" name="Google Shape;423;p45"/>
          <p:cNvSpPr txBox="1"/>
          <p:nvPr>
            <p:ph idx="1" type="body"/>
          </p:nvPr>
        </p:nvSpPr>
        <p:spPr>
          <a:xfrm>
            <a:off x="6834350" y="3418015"/>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4" name="Google Shape;424;p45"/>
          <p:cNvSpPr txBox="1"/>
          <p:nvPr>
            <p:ph idx="2" type="body"/>
          </p:nvPr>
        </p:nvSpPr>
        <p:spPr>
          <a:xfrm>
            <a:off x="6838274" y="2628328"/>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5" name="Google Shape;425;p45"/>
          <p:cNvSpPr txBox="1"/>
          <p:nvPr>
            <p:ph idx="3" type="body"/>
          </p:nvPr>
        </p:nvSpPr>
        <p:spPr>
          <a:xfrm>
            <a:off x="6834350" y="1848945"/>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6" name="Google Shape;426;p45"/>
          <p:cNvSpPr txBox="1"/>
          <p:nvPr>
            <p:ph idx="4" type="body"/>
          </p:nvPr>
        </p:nvSpPr>
        <p:spPr>
          <a:xfrm>
            <a:off x="1198725" y="341969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7" name="Google Shape;427;p45"/>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4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29" name="Google Shape;429;p45"/>
          <p:cNvSpPr txBox="1"/>
          <p:nvPr>
            <p:ph idx="5"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0" name="Google Shape;430;p45"/>
          <p:cNvSpPr txBox="1"/>
          <p:nvPr>
            <p:ph idx="6" type="body"/>
          </p:nvPr>
        </p:nvSpPr>
        <p:spPr>
          <a:xfrm>
            <a:off x="1202649" y="2630007"/>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31" name="Google Shape;431;p45"/>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432" name="Google Shape;432;p45"/>
          <p:cNvSpPr txBox="1"/>
          <p:nvPr>
            <p:ph idx="7" type="body"/>
          </p:nvPr>
        </p:nvSpPr>
        <p:spPr>
          <a:xfrm>
            <a:off x="4011775" y="341969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3" name="Google Shape;433;p45"/>
          <p:cNvSpPr txBox="1"/>
          <p:nvPr>
            <p:ph idx="8" type="body"/>
          </p:nvPr>
        </p:nvSpPr>
        <p:spPr>
          <a:xfrm>
            <a:off x="4015699" y="2630007"/>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4" name="Google Shape;434;p45"/>
          <p:cNvSpPr txBox="1"/>
          <p:nvPr>
            <p:ph idx="9" type="body"/>
          </p:nvPr>
        </p:nvSpPr>
        <p:spPr>
          <a:xfrm>
            <a:off x="1198725" y="185062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5" name="Google Shape;435;p45"/>
          <p:cNvSpPr txBox="1"/>
          <p:nvPr>
            <p:ph idx="13" type="body"/>
          </p:nvPr>
        </p:nvSpPr>
        <p:spPr>
          <a:xfrm>
            <a:off x="4011775" y="185062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6" name="Google Shape;436;p45"/>
          <p:cNvSpPr txBox="1"/>
          <p:nvPr>
            <p:ph idx="14"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7" name="Google Shape;437;p4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llustrations v1">
  <p:cSld name="illustrations v2">
    <p:spTree>
      <p:nvGrpSpPr>
        <p:cNvPr id="438" name="Shape 438"/>
        <p:cNvGrpSpPr/>
        <p:nvPr/>
      </p:nvGrpSpPr>
      <p:grpSpPr>
        <a:xfrm>
          <a:off x="0" y="0"/>
          <a:ext cx="0" cy="0"/>
          <a:chOff x="0" y="0"/>
          <a:chExt cx="0" cy="0"/>
        </a:xfrm>
      </p:grpSpPr>
      <p:sp>
        <p:nvSpPr>
          <p:cNvPr id="439" name="Google Shape;439;p46"/>
          <p:cNvSpPr txBox="1"/>
          <p:nvPr>
            <p:ph idx="1" type="body"/>
          </p:nvPr>
        </p:nvSpPr>
        <p:spPr>
          <a:xfrm>
            <a:off x="7000741" y="3378639"/>
            <a:ext cx="16203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0" name="Google Shape;440;p4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41" name="Google Shape;441;p46"/>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442" name="Google Shape;442;p46"/>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443" name="Google Shape;443;p46"/>
          <p:cNvSpPr txBox="1"/>
          <p:nvPr>
            <p:ph idx="3" type="body"/>
          </p:nvPr>
        </p:nvSpPr>
        <p:spPr>
          <a:xfrm>
            <a:off x="485773" y="3378639"/>
            <a:ext cx="16203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4" name="Google Shape;444;p46"/>
          <p:cNvSpPr txBox="1"/>
          <p:nvPr>
            <p:ph idx="4" type="body"/>
          </p:nvPr>
        </p:nvSpPr>
        <p:spPr>
          <a:xfrm>
            <a:off x="2657429" y="3378639"/>
            <a:ext cx="16203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5" name="Google Shape;445;p46"/>
          <p:cNvSpPr txBox="1"/>
          <p:nvPr>
            <p:ph idx="5" type="body"/>
          </p:nvPr>
        </p:nvSpPr>
        <p:spPr>
          <a:xfrm>
            <a:off x="4829085" y="3378639"/>
            <a:ext cx="16203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6" name="Google Shape;446;p46"/>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46"/>
          <p:cNvSpPr txBox="1"/>
          <p:nvPr>
            <p:ph idx="6"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8" name="Google Shape;448;p4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llustrations v2">
  <p:cSld name="illustrations v3">
    <p:spTree>
      <p:nvGrpSpPr>
        <p:cNvPr id="449" name="Shape 449"/>
        <p:cNvGrpSpPr/>
        <p:nvPr/>
      </p:nvGrpSpPr>
      <p:grpSpPr>
        <a:xfrm>
          <a:off x="0" y="0"/>
          <a:ext cx="0" cy="0"/>
          <a:chOff x="0" y="0"/>
          <a:chExt cx="0" cy="0"/>
        </a:xfrm>
      </p:grpSpPr>
      <p:sp>
        <p:nvSpPr>
          <p:cNvPr id="450" name="Google Shape;450;p47"/>
          <p:cNvSpPr txBox="1"/>
          <p:nvPr>
            <p:ph idx="1" type="body"/>
          </p:nvPr>
        </p:nvSpPr>
        <p:spPr>
          <a:xfrm>
            <a:off x="485775" y="3055376"/>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8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51" name="Google Shape;451;p47"/>
          <p:cNvPicPr preferRelativeResize="0"/>
          <p:nvPr/>
        </p:nvPicPr>
        <p:blipFill rotWithShape="1">
          <a:blip r:embed="rId2">
            <a:alphaModFix/>
          </a:blip>
          <a:srcRect b="0" l="0" r="50002" t="0"/>
          <a:stretch/>
        </p:blipFill>
        <p:spPr>
          <a:xfrm>
            <a:off x="4149225" y="0"/>
            <a:ext cx="4994700" cy="5143500"/>
          </a:xfrm>
          <a:prstGeom prst="roundRect">
            <a:avLst>
              <a:gd fmla="val 0" name="adj"/>
            </a:avLst>
          </a:prstGeom>
          <a:noFill/>
          <a:ln>
            <a:noFill/>
          </a:ln>
        </p:spPr>
      </p:pic>
      <p:sp>
        <p:nvSpPr>
          <p:cNvPr id="452" name="Google Shape;452;p47"/>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3" name="Google Shape;453;p47"/>
          <p:cNvSpPr txBox="1"/>
          <p:nvPr>
            <p:ph idx="12" type="sldNum"/>
          </p:nvPr>
        </p:nvSpPr>
        <p:spPr>
          <a:xfrm>
            <a:off x="386431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54" name="Google Shape;454;p47"/>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455" name="Google Shape;455;p47"/>
          <p:cNvSpPr txBox="1"/>
          <p:nvPr>
            <p:ph idx="3" type="body"/>
          </p:nvPr>
        </p:nvSpPr>
        <p:spPr>
          <a:xfrm>
            <a:off x="485775" y="1916511"/>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56" name="Google Shape;456;p47"/>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457" name="Google Shape;457;p47"/>
          <p:cNvSpPr txBox="1"/>
          <p:nvPr>
            <p:ph idx="4" type="body"/>
          </p:nvPr>
        </p:nvSpPr>
        <p:spPr>
          <a:xfrm>
            <a:off x="485775" y="1693524"/>
            <a:ext cx="35706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58" name="Google Shape;458;p47"/>
          <p:cNvSpPr txBox="1"/>
          <p:nvPr>
            <p:ph idx="11" type="ftr"/>
          </p:nvPr>
        </p:nvSpPr>
        <p:spPr>
          <a:xfrm>
            <a:off x="8041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llustrations v3">
  <p:cSld name="illustrations v1">
    <p:spTree>
      <p:nvGrpSpPr>
        <p:cNvPr id="459" name="Shape 459"/>
        <p:cNvGrpSpPr/>
        <p:nvPr/>
      </p:nvGrpSpPr>
      <p:grpSpPr>
        <a:xfrm>
          <a:off x="0" y="0"/>
          <a:ext cx="0" cy="0"/>
          <a:chOff x="0" y="0"/>
          <a:chExt cx="0" cy="0"/>
        </a:xfrm>
      </p:grpSpPr>
      <p:sp>
        <p:nvSpPr>
          <p:cNvPr id="460" name="Google Shape;460;p48"/>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1" name="Google Shape;461;p4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62" name="Google Shape;462;p48"/>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463" name="Google Shape;463;p48"/>
          <p:cNvSpPr txBox="1"/>
          <p:nvPr>
            <p:ph idx="2" type="body"/>
          </p:nvPr>
        </p:nvSpPr>
        <p:spPr>
          <a:xfrm>
            <a:off x="485775" y="1676844"/>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64" name="Google Shape;464;p48"/>
          <p:cNvSpPr txBox="1"/>
          <p:nvPr>
            <p:ph idx="3" type="body"/>
          </p:nvPr>
        </p:nvSpPr>
        <p:spPr>
          <a:xfrm>
            <a:off x="485775" y="2815709"/>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8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65" name="Google Shape;465;p48"/>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466" name="Google Shape;466;p4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illustrations v4">
  <p:cSld name="illustrations v4">
    <p:spTree>
      <p:nvGrpSpPr>
        <p:cNvPr id="467" name="Shape 467"/>
        <p:cNvGrpSpPr/>
        <p:nvPr/>
      </p:nvGrpSpPr>
      <p:grpSpPr>
        <a:xfrm>
          <a:off x="0" y="0"/>
          <a:ext cx="0" cy="0"/>
          <a:chOff x="0" y="0"/>
          <a:chExt cx="0" cy="0"/>
        </a:xfrm>
      </p:grpSpPr>
      <p:pic>
        <p:nvPicPr>
          <p:cNvPr id="468" name="Google Shape;468;p49"/>
          <p:cNvPicPr preferRelativeResize="0"/>
          <p:nvPr/>
        </p:nvPicPr>
        <p:blipFill rotWithShape="1">
          <a:blip r:embed="rId2">
            <a:alphaModFix/>
          </a:blip>
          <a:srcRect b="0" l="0" r="50002" t="0"/>
          <a:stretch/>
        </p:blipFill>
        <p:spPr>
          <a:xfrm>
            <a:off x="0" y="0"/>
            <a:ext cx="4994700" cy="5143500"/>
          </a:xfrm>
          <a:prstGeom prst="roundRect">
            <a:avLst>
              <a:gd fmla="val 0" name="adj"/>
            </a:avLst>
          </a:prstGeom>
          <a:noFill/>
          <a:ln>
            <a:noFill/>
          </a:ln>
        </p:spPr>
      </p:pic>
      <p:sp>
        <p:nvSpPr>
          <p:cNvPr id="469" name="Google Shape;469;p49"/>
          <p:cNvSpPr txBox="1"/>
          <p:nvPr>
            <p:ph type="title"/>
          </p:nvPr>
        </p:nvSpPr>
        <p:spPr>
          <a:xfrm>
            <a:off x="5241926" y="2074664"/>
            <a:ext cx="3416400" cy="994200"/>
          </a:xfrm>
          <a:prstGeom prst="rect">
            <a:avLst/>
          </a:prstGeom>
          <a:noFill/>
          <a:ln>
            <a:noFill/>
          </a:ln>
        </p:spPr>
        <p:txBody>
          <a:bodyPr anchorCtr="0" anchor="ctr" bIns="45700" lIns="0" spcFirstLastPara="1" rIns="0" wrap="square" tIns="45700">
            <a:noAutofit/>
          </a:bodyPr>
          <a:lstStyle>
            <a:lvl1pPr lvl="0" rtl="0" algn="l">
              <a:lnSpc>
                <a:spcPct val="130000"/>
              </a:lnSpc>
              <a:spcBef>
                <a:spcPts val="400"/>
              </a:spcBef>
              <a:spcAft>
                <a:spcPts val="0"/>
              </a:spcAft>
              <a:buClr>
                <a:srgbClr val="050527"/>
              </a:buClr>
              <a:buSzPts val="1400"/>
              <a:buFont typeface="Roboto Light"/>
              <a:buNone/>
              <a:defRPr sz="1400">
                <a:solidFill>
                  <a:srgbClr val="050527"/>
                </a:solidFill>
                <a:latin typeface="Roboto Light"/>
                <a:ea typeface="Roboto Light"/>
                <a:cs typeface="Roboto Light"/>
                <a:sym typeface="Roboto Light"/>
              </a:defRPr>
            </a:lvl1pPr>
            <a:lvl2pPr lvl="1" rtl="0">
              <a:spcBef>
                <a:spcPts val="4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70" name="Google Shape;470;p49"/>
          <p:cNvPicPr preferRelativeResize="0"/>
          <p:nvPr/>
        </p:nvPicPr>
        <p:blipFill rotWithShape="1">
          <a:blip r:embed="rId3">
            <a:alphaModFix/>
          </a:blip>
          <a:srcRect b="0" l="0" r="0" t="0"/>
          <a:stretch/>
        </p:blipFill>
        <p:spPr>
          <a:xfrm>
            <a:off x="5245723" y="4836420"/>
            <a:ext cx="484811" cy="120263"/>
          </a:xfrm>
          <a:prstGeom prst="rect">
            <a:avLst/>
          </a:prstGeom>
          <a:noFill/>
          <a:ln>
            <a:noFill/>
          </a:ln>
        </p:spPr>
      </p:pic>
      <p:sp>
        <p:nvSpPr>
          <p:cNvPr id="471" name="Google Shape;471;p4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472" name="Google Shape;472;p4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v1">
  <p:cSld name="2 columns">
    <p:spTree>
      <p:nvGrpSpPr>
        <p:cNvPr id="473" name="Shape 473"/>
        <p:cNvGrpSpPr/>
        <p:nvPr/>
      </p:nvGrpSpPr>
      <p:grpSpPr>
        <a:xfrm>
          <a:off x="0" y="0"/>
          <a:ext cx="0" cy="0"/>
          <a:chOff x="0" y="0"/>
          <a:chExt cx="0" cy="0"/>
        </a:xfrm>
      </p:grpSpPr>
      <p:sp>
        <p:nvSpPr>
          <p:cNvPr id="474" name="Google Shape;474;p50"/>
          <p:cNvSpPr/>
          <p:nvPr/>
        </p:nvSpPr>
        <p:spPr>
          <a:xfrm>
            <a:off x="3312520" y="1633491"/>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475" name="Google Shape;475;p50"/>
          <p:cNvSpPr txBox="1"/>
          <p:nvPr>
            <p:ph idx="1" type="body"/>
          </p:nvPr>
        </p:nvSpPr>
        <p:spPr>
          <a:xfrm>
            <a:off x="3446843" y="1683415"/>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6" name="Google Shape;476;p50"/>
          <p:cNvSpPr txBox="1"/>
          <p:nvPr>
            <p:ph idx="2" type="body"/>
          </p:nvPr>
        </p:nvSpPr>
        <p:spPr>
          <a:xfrm>
            <a:off x="3446843" y="2007265"/>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7" name="Google Shape;477;p50"/>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8" name="Google Shape;478;p50"/>
          <p:cNvSpPr txBox="1"/>
          <p:nvPr>
            <p:ph idx="3"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9" name="Google Shape;479;p5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480" name="Google Shape;480;p50"/>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481" name="Google Shape;481;p50"/>
          <p:cNvSpPr/>
          <p:nvPr/>
        </p:nvSpPr>
        <p:spPr>
          <a:xfrm>
            <a:off x="484801" y="1638375"/>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482" name="Google Shape;482;p50"/>
          <p:cNvSpPr txBox="1"/>
          <p:nvPr>
            <p:ph idx="4" type="body"/>
          </p:nvPr>
        </p:nvSpPr>
        <p:spPr>
          <a:xfrm>
            <a:off x="619124" y="1688299"/>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83" name="Google Shape;483;p50"/>
          <p:cNvSpPr txBox="1"/>
          <p:nvPr>
            <p:ph idx="5" type="body"/>
          </p:nvPr>
        </p:nvSpPr>
        <p:spPr>
          <a:xfrm>
            <a:off x="619124" y="2012149"/>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84" name="Google Shape;484;p5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v2">
  <p:cSld name="2 columns v2">
    <p:spTree>
      <p:nvGrpSpPr>
        <p:cNvPr id="485" name="Shape 485"/>
        <p:cNvGrpSpPr/>
        <p:nvPr/>
      </p:nvGrpSpPr>
      <p:grpSpPr>
        <a:xfrm>
          <a:off x="0" y="0"/>
          <a:ext cx="0" cy="0"/>
          <a:chOff x="0" y="0"/>
          <a:chExt cx="0" cy="0"/>
        </a:xfrm>
      </p:grpSpPr>
      <p:pic>
        <p:nvPicPr>
          <p:cNvPr id="486" name="Google Shape;486;p51"/>
          <p:cNvPicPr preferRelativeResize="0"/>
          <p:nvPr/>
        </p:nvPicPr>
        <p:blipFill rotWithShape="1">
          <a:blip r:embed="rId2">
            <a:alphaModFix/>
          </a:blip>
          <a:srcRect b="0" l="40040" r="11112" t="0"/>
          <a:stretch/>
        </p:blipFill>
        <p:spPr>
          <a:xfrm>
            <a:off x="4579255" y="0"/>
            <a:ext cx="4564744" cy="5143500"/>
          </a:xfrm>
          <a:prstGeom prst="rect">
            <a:avLst/>
          </a:prstGeom>
          <a:noFill/>
          <a:ln>
            <a:noFill/>
          </a:ln>
        </p:spPr>
      </p:pic>
      <p:sp>
        <p:nvSpPr>
          <p:cNvPr id="487" name="Google Shape;487;p51"/>
          <p:cNvSpPr txBox="1"/>
          <p:nvPr>
            <p:ph idx="1" type="body"/>
          </p:nvPr>
        </p:nvSpPr>
        <p:spPr>
          <a:xfrm>
            <a:off x="485776"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488" name="Google Shape;488;p51"/>
          <p:cNvSpPr txBox="1"/>
          <p:nvPr>
            <p:ph type="title"/>
          </p:nvPr>
        </p:nvSpPr>
        <p:spPr>
          <a:xfrm>
            <a:off x="485776"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9" name="Google Shape;489;p51"/>
          <p:cNvSpPr txBox="1"/>
          <p:nvPr>
            <p:ph idx="2" type="body"/>
          </p:nvPr>
        </p:nvSpPr>
        <p:spPr>
          <a:xfrm>
            <a:off x="485774" y="1675548"/>
            <a:ext cx="37125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0" name="Google Shape;490;p51"/>
          <p:cNvSpPr txBox="1"/>
          <p:nvPr>
            <p:ph idx="3" type="body"/>
          </p:nvPr>
        </p:nvSpPr>
        <p:spPr>
          <a:xfrm>
            <a:off x="485773" y="1904079"/>
            <a:ext cx="37125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1" name="Google Shape;491;p51"/>
          <p:cNvSpPr txBox="1"/>
          <p:nvPr>
            <p:ph idx="4" type="body"/>
          </p:nvPr>
        </p:nvSpPr>
        <p:spPr>
          <a:xfrm>
            <a:off x="485774" y="2649969"/>
            <a:ext cx="37125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2" name="Google Shape;492;p51"/>
          <p:cNvSpPr txBox="1"/>
          <p:nvPr>
            <p:ph idx="5" type="body"/>
          </p:nvPr>
        </p:nvSpPr>
        <p:spPr>
          <a:xfrm>
            <a:off x="485773" y="2878500"/>
            <a:ext cx="37125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3" name="Google Shape;493;p51"/>
          <p:cNvSpPr txBox="1"/>
          <p:nvPr>
            <p:ph idx="6" type="body"/>
          </p:nvPr>
        </p:nvSpPr>
        <p:spPr>
          <a:xfrm>
            <a:off x="485773" y="3631791"/>
            <a:ext cx="3712500" cy="298800"/>
          </a:xfrm>
          <a:prstGeom prst="rect">
            <a:avLst/>
          </a:prstGeom>
          <a:noFill/>
          <a:ln>
            <a:noFill/>
          </a:ln>
        </p:spPr>
        <p:txBody>
          <a:bodyPr anchorCtr="0" anchor="b"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4" name="Google Shape;494;p51"/>
          <p:cNvSpPr txBox="1"/>
          <p:nvPr>
            <p:ph idx="7" type="body"/>
          </p:nvPr>
        </p:nvSpPr>
        <p:spPr>
          <a:xfrm>
            <a:off x="485772" y="3860322"/>
            <a:ext cx="3712500" cy="3063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95" name="Google Shape;495;p51"/>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496" name="Google Shape;496;p51"/>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497" name="Google Shape;497;p51"/>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v3">
  <p:cSld name="2 columns v3">
    <p:spTree>
      <p:nvGrpSpPr>
        <p:cNvPr id="498" name="Shape 498"/>
        <p:cNvGrpSpPr/>
        <p:nvPr/>
      </p:nvGrpSpPr>
      <p:grpSpPr>
        <a:xfrm>
          <a:off x="0" y="0"/>
          <a:ext cx="0" cy="0"/>
          <a:chOff x="0" y="0"/>
          <a:chExt cx="0" cy="0"/>
        </a:xfrm>
      </p:grpSpPr>
      <p:sp>
        <p:nvSpPr>
          <p:cNvPr id="499" name="Google Shape;499;p52"/>
          <p:cNvSpPr txBox="1"/>
          <p:nvPr>
            <p:ph idx="1" type="body"/>
          </p:nvPr>
        </p:nvSpPr>
        <p:spPr>
          <a:xfrm>
            <a:off x="485776" y="314139"/>
            <a:ext cx="34878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00" name="Google Shape;500;p52"/>
          <p:cNvSpPr txBox="1"/>
          <p:nvPr>
            <p:ph type="title"/>
          </p:nvPr>
        </p:nvSpPr>
        <p:spPr>
          <a:xfrm>
            <a:off x="485776" y="625263"/>
            <a:ext cx="34878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1" name="Google Shape;501;p5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02" name="Google Shape;502;p52"/>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503" name="Google Shape;503;p52"/>
          <p:cNvSpPr txBox="1"/>
          <p:nvPr>
            <p:ph idx="2" type="body"/>
          </p:nvPr>
        </p:nvSpPr>
        <p:spPr>
          <a:xfrm>
            <a:off x="485775" y="1676844"/>
            <a:ext cx="34878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04" name="Google Shape;504;p5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v4">
  <p:cSld name="2 columns v4">
    <p:spTree>
      <p:nvGrpSpPr>
        <p:cNvPr id="505" name="Shape 505"/>
        <p:cNvGrpSpPr/>
        <p:nvPr/>
      </p:nvGrpSpPr>
      <p:grpSpPr>
        <a:xfrm>
          <a:off x="0" y="0"/>
          <a:ext cx="0" cy="0"/>
          <a:chOff x="0" y="0"/>
          <a:chExt cx="0" cy="0"/>
        </a:xfrm>
      </p:grpSpPr>
      <p:pic>
        <p:nvPicPr>
          <p:cNvPr id="506" name="Google Shape;506;p53"/>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507" name="Google Shape;507;p53"/>
          <p:cNvSpPr txBox="1"/>
          <p:nvPr>
            <p:ph idx="1" type="body"/>
          </p:nvPr>
        </p:nvSpPr>
        <p:spPr>
          <a:xfrm>
            <a:off x="5241925" y="1908973"/>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08" name="Google Shape;508;p53"/>
          <p:cNvSpPr txBox="1"/>
          <p:nvPr>
            <p:ph idx="2" type="body"/>
          </p:nvPr>
        </p:nvSpPr>
        <p:spPr>
          <a:xfrm>
            <a:off x="485776" y="314139"/>
            <a:ext cx="34878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09" name="Google Shape;509;p5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10" name="Google Shape;510;p53"/>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511" name="Google Shape;511;p53"/>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2" name="Google Shape;512;p53"/>
          <p:cNvSpPr txBox="1"/>
          <p:nvPr>
            <p:ph idx="3"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3" name="Google Shape;513;p5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ontent v1">
  <p:cSld name="3 columns">
    <p:spTree>
      <p:nvGrpSpPr>
        <p:cNvPr id="514" name="Shape 514"/>
        <p:cNvGrpSpPr/>
        <p:nvPr/>
      </p:nvGrpSpPr>
      <p:grpSpPr>
        <a:xfrm>
          <a:off x="0" y="0"/>
          <a:ext cx="0" cy="0"/>
          <a:chOff x="0" y="0"/>
          <a:chExt cx="0" cy="0"/>
        </a:xfrm>
      </p:grpSpPr>
      <p:sp>
        <p:nvSpPr>
          <p:cNvPr id="515" name="Google Shape;515;p54"/>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6" name="Google Shape;516;p54"/>
          <p:cNvSpPr/>
          <p:nvPr/>
        </p:nvSpPr>
        <p:spPr>
          <a:xfrm>
            <a:off x="6140239" y="1633491"/>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517" name="Google Shape;517;p54"/>
          <p:cNvSpPr txBox="1"/>
          <p:nvPr>
            <p:ph idx="1" type="body"/>
          </p:nvPr>
        </p:nvSpPr>
        <p:spPr>
          <a:xfrm>
            <a:off x="6274562" y="1683415"/>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8" name="Google Shape;518;p54"/>
          <p:cNvSpPr txBox="1"/>
          <p:nvPr>
            <p:ph idx="2" type="body"/>
          </p:nvPr>
        </p:nvSpPr>
        <p:spPr>
          <a:xfrm>
            <a:off x="6274562" y="2007265"/>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9" name="Google Shape;519;p54"/>
          <p:cNvSpPr/>
          <p:nvPr/>
        </p:nvSpPr>
        <p:spPr>
          <a:xfrm>
            <a:off x="3312520" y="1633491"/>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520" name="Google Shape;520;p54"/>
          <p:cNvSpPr txBox="1"/>
          <p:nvPr>
            <p:ph idx="3" type="body"/>
          </p:nvPr>
        </p:nvSpPr>
        <p:spPr>
          <a:xfrm>
            <a:off x="3446843" y="1683415"/>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21" name="Google Shape;521;p54"/>
          <p:cNvSpPr txBox="1"/>
          <p:nvPr>
            <p:ph idx="4" type="body"/>
          </p:nvPr>
        </p:nvSpPr>
        <p:spPr>
          <a:xfrm>
            <a:off x="3446843" y="2007265"/>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22" name="Google Shape;522;p54"/>
          <p:cNvSpPr txBox="1"/>
          <p:nvPr>
            <p:ph idx="5"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523" name="Google Shape;523;p5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24" name="Google Shape;524;p5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525" name="Google Shape;525;p54"/>
          <p:cNvSpPr/>
          <p:nvPr/>
        </p:nvSpPr>
        <p:spPr>
          <a:xfrm>
            <a:off x="484801" y="1638375"/>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526" name="Google Shape;526;p54"/>
          <p:cNvSpPr txBox="1"/>
          <p:nvPr>
            <p:ph idx="6" type="body"/>
          </p:nvPr>
        </p:nvSpPr>
        <p:spPr>
          <a:xfrm>
            <a:off x="619124" y="1688299"/>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27" name="Google Shape;527;p54"/>
          <p:cNvSpPr txBox="1"/>
          <p:nvPr>
            <p:ph idx="7" type="body"/>
          </p:nvPr>
        </p:nvSpPr>
        <p:spPr>
          <a:xfrm>
            <a:off x="619124" y="2012149"/>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28" name="Google Shape;528;p5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ontent v2">
  <p:cSld name="3 columns v2">
    <p:spTree>
      <p:nvGrpSpPr>
        <p:cNvPr id="529" name="Shape 529"/>
        <p:cNvGrpSpPr/>
        <p:nvPr/>
      </p:nvGrpSpPr>
      <p:grpSpPr>
        <a:xfrm>
          <a:off x="0" y="0"/>
          <a:ext cx="0" cy="0"/>
          <a:chOff x="0" y="0"/>
          <a:chExt cx="0" cy="0"/>
        </a:xfrm>
      </p:grpSpPr>
      <p:sp>
        <p:nvSpPr>
          <p:cNvPr id="530" name="Google Shape;530;p55"/>
          <p:cNvSpPr txBox="1"/>
          <p:nvPr>
            <p:ph idx="1" type="body"/>
          </p:nvPr>
        </p:nvSpPr>
        <p:spPr>
          <a:xfrm>
            <a:off x="6274562" y="2007265"/>
            <a:ext cx="2286000" cy="10044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1" name="Google Shape;531;p55"/>
          <p:cNvSpPr txBox="1"/>
          <p:nvPr>
            <p:ph idx="2" type="body"/>
          </p:nvPr>
        </p:nvSpPr>
        <p:spPr>
          <a:xfrm>
            <a:off x="3380168" y="1683415"/>
            <a:ext cx="22860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2" name="Google Shape;532;p55"/>
          <p:cNvSpPr txBox="1"/>
          <p:nvPr>
            <p:ph idx="3" type="body"/>
          </p:nvPr>
        </p:nvSpPr>
        <p:spPr>
          <a:xfrm>
            <a:off x="3380168" y="2007265"/>
            <a:ext cx="2286000" cy="10044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3" name="Google Shape;533;p55"/>
          <p:cNvSpPr txBox="1"/>
          <p:nvPr>
            <p:ph type="title"/>
          </p:nvPr>
        </p:nvSpPr>
        <p:spPr>
          <a:xfrm>
            <a:off x="485775" y="625263"/>
            <a:ext cx="6496500" cy="8859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 name="Google Shape;534;p55"/>
          <p:cNvSpPr txBox="1"/>
          <p:nvPr>
            <p:ph idx="4"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5" name="Google Shape;535;p5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36" name="Google Shape;536;p55"/>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537" name="Google Shape;537;p55"/>
          <p:cNvSpPr txBox="1"/>
          <p:nvPr>
            <p:ph idx="5" type="body"/>
          </p:nvPr>
        </p:nvSpPr>
        <p:spPr>
          <a:xfrm>
            <a:off x="485775" y="1688299"/>
            <a:ext cx="22860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8" name="Google Shape;538;p55"/>
          <p:cNvSpPr txBox="1"/>
          <p:nvPr>
            <p:ph idx="6" type="body"/>
          </p:nvPr>
        </p:nvSpPr>
        <p:spPr>
          <a:xfrm>
            <a:off x="485775" y="2012149"/>
            <a:ext cx="2286000" cy="10044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9" name="Google Shape;539;p55"/>
          <p:cNvSpPr txBox="1"/>
          <p:nvPr>
            <p:ph idx="7" type="body"/>
          </p:nvPr>
        </p:nvSpPr>
        <p:spPr>
          <a:xfrm>
            <a:off x="6274562" y="1683415"/>
            <a:ext cx="2286000" cy="324000"/>
          </a:xfrm>
          <a:prstGeom prst="rect">
            <a:avLst/>
          </a:prstGeom>
          <a:noFill/>
          <a:ln>
            <a:noFill/>
          </a:ln>
        </p:spPr>
        <p:txBody>
          <a:bodyPr anchorCtr="0" anchor="t" bIns="45700" lIns="0" spcFirstLastPara="1" rIns="0" wrap="square" tIns="45700">
            <a:noAutofit/>
          </a:bodyPr>
          <a:lstStyle>
            <a:lvl1pPr indent="-228600" lvl="0" marL="457200" rtl="0" algn="ctr">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540" name="Google Shape;540;p55"/>
          <p:cNvCxnSpPr/>
          <p:nvPr/>
        </p:nvCxnSpPr>
        <p:spPr>
          <a:xfrm>
            <a:off x="3069771" y="1879600"/>
            <a:ext cx="0" cy="2315100"/>
          </a:xfrm>
          <a:prstGeom prst="straightConnector1">
            <a:avLst/>
          </a:prstGeom>
          <a:noFill/>
          <a:ln cap="flat" cmpd="sng" w="9525">
            <a:solidFill>
              <a:schemeClr val="accent6"/>
            </a:solidFill>
            <a:prstDash val="solid"/>
            <a:miter lim="800000"/>
            <a:headEnd len="sm" w="sm" type="none"/>
            <a:tailEnd len="sm" w="sm" type="none"/>
          </a:ln>
        </p:spPr>
      </p:cxnSp>
      <p:cxnSp>
        <p:nvCxnSpPr>
          <p:cNvPr id="541" name="Google Shape;541;p55"/>
          <p:cNvCxnSpPr/>
          <p:nvPr/>
        </p:nvCxnSpPr>
        <p:spPr>
          <a:xfrm>
            <a:off x="5962781" y="1879600"/>
            <a:ext cx="0" cy="2315100"/>
          </a:xfrm>
          <a:prstGeom prst="straightConnector1">
            <a:avLst/>
          </a:prstGeom>
          <a:noFill/>
          <a:ln cap="flat" cmpd="sng" w="9525">
            <a:solidFill>
              <a:schemeClr val="accent6"/>
            </a:solidFill>
            <a:prstDash val="solid"/>
            <a:miter lim="800000"/>
            <a:headEnd len="sm" w="sm" type="none"/>
            <a:tailEnd len="sm" w="sm" type="none"/>
          </a:ln>
        </p:spPr>
      </p:cxnSp>
      <p:sp>
        <p:nvSpPr>
          <p:cNvPr id="542" name="Google Shape;542;p5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ontent v3">
  <p:cSld name="3 columns v3">
    <p:spTree>
      <p:nvGrpSpPr>
        <p:cNvPr id="543" name="Shape 543"/>
        <p:cNvGrpSpPr/>
        <p:nvPr/>
      </p:nvGrpSpPr>
      <p:grpSpPr>
        <a:xfrm>
          <a:off x="0" y="0"/>
          <a:ext cx="0" cy="0"/>
          <a:chOff x="0" y="0"/>
          <a:chExt cx="0" cy="0"/>
        </a:xfrm>
      </p:grpSpPr>
      <p:sp>
        <p:nvSpPr>
          <p:cNvPr id="544" name="Google Shape;544;p56"/>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45" name="Google Shape;545;p5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46" name="Google Shape;546;p56"/>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547" name="Google Shape;547;p56"/>
          <p:cNvSpPr/>
          <p:nvPr/>
        </p:nvSpPr>
        <p:spPr>
          <a:xfrm>
            <a:off x="484801" y="1638375"/>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548" name="Google Shape;548;p56"/>
          <p:cNvSpPr txBox="1"/>
          <p:nvPr>
            <p:ph idx="2" type="body"/>
          </p:nvPr>
        </p:nvSpPr>
        <p:spPr>
          <a:xfrm>
            <a:off x="619124" y="1688299"/>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49" name="Google Shape;549;p56"/>
          <p:cNvSpPr txBox="1"/>
          <p:nvPr>
            <p:ph idx="3" type="body"/>
          </p:nvPr>
        </p:nvSpPr>
        <p:spPr>
          <a:xfrm>
            <a:off x="619124" y="2012149"/>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50" name="Google Shape;550;p56"/>
          <p:cNvSpPr/>
          <p:nvPr/>
        </p:nvSpPr>
        <p:spPr>
          <a:xfrm>
            <a:off x="6140239" y="1633491"/>
            <a:ext cx="2518200" cy="2840700"/>
          </a:xfrm>
          <a:prstGeom prst="roundRect">
            <a:avLst>
              <a:gd fmla="val 3234" name="adj"/>
            </a:avLst>
          </a:prstGeom>
          <a:solidFill>
            <a:srgbClr val="FBFAF7"/>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551" name="Google Shape;551;p56"/>
          <p:cNvSpPr txBox="1"/>
          <p:nvPr>
            <p:ph idx="4" type="body"/>
          </p:nvPr>
        </p:nvSpPr>
        <p:spPr>
          <a:xfrm>
            <a:off x="6274562" y="1683415"/>
            <a:ext cx="2286000" cy="3240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52" name="Google Shape;552;p56"/>
          <p:cNvSpPr txBox="1"/>
          <p:nvPr>
            <p:ph idx="5" type="body"/>
          </p:nvPr>
        </p:nvSpPr>
        <p:spPr>
          <a:xfrm>
            <a:off x="6274562" y="2007265"/>
            <a:ext cx="2286000" cy="2350200"/>
          </a:xfrm>
          <a:prstGeom prst="rect">
            <a:avLst/>
          </a:prstGeom>
          <a:noFill/>
          <a:ln>
            <a:noFill/>
          </a:ln>
        </p:spPr>
        <p:txBody>
          <a:bodyPr anchorCtr="0" anchor="t" bIns="45700" lIns="0" spcFirstLastPara="1" rIns="0" wrap="square" tIns="45700">
            <a:noAutofit/>
          </a:bodyPr>
          <a:lstStyle>
            <a:lvl1pPr indent="-342900" lvl="0" marL="457200" rtl="0" algn="l">
              <a:lnSpc>
                <a:spcPct val="130000"/>
              </a:lnSpc>
              <a:spcBef>
                <a:spcPts val="400"/>
              </a:spcBef>
              <a:spcAft>
                <a:spcPts val="0"/>
              </a:spcAft>
              <a:buClr>
                <a:srgbClr val="050527"/>
              </a:buClr>
              <a:buSzPts val="1800"/>
              <a:buChar char="•"/>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53" name="Google Shape;553;p56"/>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4" name="Google Shape;554;p56"/>
          <p:cNvSpPr txBox="1"/>
          <p:nvPr>
            <p:ph idx="6"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55" name="Google Shape;555;p5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1">
  <p:cSld name="Color split  ">
    <p:spTree>
      <p:nvGrpSpPr>
        <p:cNvPr id="556" name="Shape 556"/>
        <p:cNvGrpSpPr/>
        <p:nvPr/>
      </p:nvGrpSpPr>
      <p:grpSpPr>
        <a:xfrm>
          <a:off x="0" y="0"/>
          <a:ext cx="0" cy="0"/>
          <a:chOff x="0" y="0"/>
          <a:chExt cx="0" cy="0"/>
        </a:xfrm>
      </p:grpSpPr>
      <p:pic>
        <p:nvPicPr>
          <p:cNvPr id="557" name="Google Shape;557;p57"/>
          <p:cNvPicPr preferRelativeResize="0"/>
          <p:nvPr/>
        </p:nvPicPr>
        <p:blipFill rotWithShape="1">
          <a:blip r:embed="rId2">
            <a:alphaModFix/>
          </a:blip>
          <a:srcRect b="0" l="46290" r="11391" t="0"/>
          <a:stretch/>
        </p:blipFill>
        <p:spPr>
          <a:xfrm>
            <a:off x="4579257" y="0"/>
            <a:ext cx="4564743" cy="5143500"/>
          </a:xfrm>
          <a:prstGeom prst="rect">
            <a:avLst/>
          </a:prstGeom>
          <a:noFill/>
          <a:ln>
            <a:noFill/>
          </a:ln>
        </p:spPr>
      </p:pic>
      <p:sp>
        <p:nvSpPr>
          <p:cNvPr id="558" name="Google Shape;558;p57"/>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9" name="Google Shape;559;p57"/>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560" name="Google Shape;560;p57"/>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561" name="Google Shape;561;p57"/>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562" name="Google Shape;562;p57"/>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563" name="Google Shape;563;p57"/>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64" name="Google Shape;564;p57"/>
          <p:cNvSpPr txBox="1"/>
          <p:nvPr>
            <p:ph idx="11" type="ftr"/>
          </p:nvPr>
        </p:nvSpPr>
        <p:spPr>
          <a:xfrm>
            <a:off x="999376"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1">
  <p:cSld name="Color split v2">
    <p:spTree>
      <p:nvGrpSpPr>
        <p:cNvPr id="565" name="Shape 565"/>
        <p:cNvGrpSpPr/>
        <p:nvPr/>
      </p:nvGrpSpPr>
      <p:grpSpPr>
        <a:xfrm>
          <a:off x="0" y="0"/>
          <a:ext cx="0" cy="0"/>
          <a:chOff x="0" y="0"/>
          <a:chExt cx="0" cy="0"/>
        </a:xfrm>
      </p:grpSpPr>
      <p:pic>
        <p:nvPicPr>
          <p:cNvPr id="566" name="Google Shape;566;p58"/>
          <p:cNvPicPr preferRelativeResize="0"/>
          <p:nvPr/>
        </p:nvPicPr>
        <p:blipFill rotWithShape="1">
          <a:blip r:embed="rId2">
            <a:alphaModFix/>
          </a:blip>
          <a:srcRect b="0" l="46290" r="11391" t="0"/>
          <a:stretch/>
        </p:blipFill>
        <p:spPr>
          <a:xfrm>
            <a:off x="0" y="0"/>
            <a:ext cx="4564743" cy="5143500"/>
          </a:xfrm>
          <a:prstGeom prst="rect">
            <a:avLst/>
          </a:prstGeom>
          <a:noFill/>
          <a:ln>
            <a:noFill/>
          </a:ln>
        </p:spPr>
      </p:pic>
      <p:sp>
        <p:nvSpPr>
          <p:cNvPr id="567" name="Google Shape;567;p5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68" name="Google Shape;568;p58"/>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569" name="Google Shape;569;p58"/>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0" name="Google Shape;570;p58"/>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700"/>
              <a:buFont typeface="Roboto Mono"/>
              <a:buNone/>
              <a:defRPr b="1" sz="700">
                <a:solidFill>
                  <a:schemeClr val="l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571" name="Google Shape;571;p58"/>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2" name="Google Shape;572;p58"/>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3" name="Google Shape;573;p58"/>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4" name="Google Shape;574;p58"/>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5" name="Google Shape;575;p5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1">
  <p:cSld name="Color split v3">
    <p:spTree>
      <p:nvGrpSpPr>
        <p:cNvPr id="576" name="Shape 576"/>
        <p:cNvGrpSpPr/>
        <p:nvPr/>
      </p:nvGrpSpPr>
      <p:grpSpPr>
        <a:xfrm>
          <a:off x="0" y="0"/>
          <a:ext cx="0" cy="0"/>
          <a:chOff x="0" y="0"/>
          <a:chExt cx="0" cy="0"/>
        </a:xfrm>
      </p:grpSpPr>
      <p:pic>
        <p:nvPicPr>
          <p:cNvPr id="577" name="Google Shape;577;p59"/>
          <p:cNvPicPr preferRelativeResize="0"/>
          <p:nvPr/>
        </p:nvPicPr>
        <p:blipFill rotWithShape="1">
          <a:blip r:embed="rId2">
            <a:alphaModFix/>
          </a:blip>
          <a:srcRect b="0" l="46290" r="11391" t="0"/>
          <a:stretch/>
        </p:blipFill>
        <p:spPr>
          <a:xfrm>
            <a:off x="0" y="0"/>
            <a:ext cx="4564743" cy="5143500"/>
          </a:xfrm>
          <a:prstGeom prst="rect">
            <a:avLst/>
          </a:prstGeom>
          <a:noFill/>
          <a:ln>
            <a:noFill/>
          </a:ln>
        </p:spPr>
      </p:pic>
      <p:sp>
        <p:nvSpPr>
          <p:cNvPr id="578" name="Google Shape;578;p59"/>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9" name="Google Shape;579;p59"/>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700"/>
              <a:buFont typeface="Roboto Mono"/>
              <a:buNone/>
              <a:defRPr b="1" sz="700">
                <a:solidFill>
                  <a:schemeClr val="l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580" name="Google Shape;580;p59"/>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81" name="Google Shape;581;p59"/>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82" name="Google Shape;582;p59"/>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83" name="Google Shape;583;p59"/>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chemeClr val="lt1"/>
              </a:buClr>
              <a:buSzPts val="1100"/>
              <a:buChar char="•"/>
              <a:defRPr>
                <a:solidFill>
                  <a:schemeClr val="lt1"/>
                </a:solidFill>
              </a:defRPr>
            </a:lvl2pPr>
            <a:lvl3pPr indent="-298450" lvl="2" marL="1371600" rtl="0" algn="l">
              <a:lnSpc>
                <a:spcPct val="130000"/>
              </a:lnSpc>
              <a:spcBef>
                <a:spcPts val="400"/>
              </a:spcBef>
              <a:spcAft>
                <a:spcPts val="0"/>
              </a:spcAft>
              <a:buClr>
                <a:schemeClr val="lt1"/>
              </a:buClr>
              <a:buSzPts val="1100"/>
              <a:buChar char="•"/>
              <a:defRPr>
                <a:solidFill>
                  <a:schemeClr val="lt1"/>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84" name="Google Shape;584;p59"/>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85" name="Google Shape;585;p5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586" name="Google Shape;586;p59"/>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587" name="Google Shape;587;p5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2">
  <p:cSld name="Color split  _2">
    <p:spTree>
      <p:nvGrpSpPr>
        <p:cNvPr id="588" name="Shape 588"/>
        <p:cNvGrpSpPr/>
        <p:nvPr/>
      </p:nvGrpSpPr>
      <p:grpSpPr>
        <a:xfrm>
          <a:off x="0" y="0"/>
          <a:ext cx="0" cy="0"/>
          <a:chOff x="0" y="0"/>
          <a:chExt cx="0" cy="0"/>
        </a:xfrm>
      </p:grpSpPr>
      <p:pic>
        <p:nvPicPr>
          <p:cNvPr id="589" name="Google Shape;589;p60"/>
          <p:cNvPicPr preferRelativeResize="0"/>
          <p:nvPr/>
        </p:nvPicPr>
        <p:blipFill rotWithShape="1">
          <a:blip r:embed="rId2">
            <a:alphaModFix/>
          </a:blip>
          <a:srcRect b="0" l="44795" r="10551" t="0"/>
          <a:stretch/>
        </p:blipFill>
        <p:spPr>
          <a:xfrm>
            <a:off x="4579250" y="0"/>
            <a:ext cx="4564753" cy="5143501"/>
          </a:xfrm>
          <a:prstGeom prst="rect">
            <a:avLst/>
          </a:prstGeom>
          <a:noFill/>
          <a:ln>
            <a:noFill/>
          </a:ln>
        </p:spPr>
      </p:pic>
      <p:sp>
        <p:nvSpPr>
          <p:cNvPr id="590" name="Google Shape;590;p60"/>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1" name="Google Shape;591;p60"/>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592" name="Google Shape;592;p60"/>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593" name="Google Shape;593;p60"/>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594" name="Google Shape;594;p60"/>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595" name="Google Shape;595;p60"/>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96" name="Google Shape;596;p60"/>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2">
  <p:cSld name="Color split v2_2">
    <p:spTree>
      <p:nvGrpSpPr>
        <p:cNvPr id="597" name="Shape 597"/>
        <p:cNvGrpSpPr/>
        <p:nvPr/>
      </p:nvGrpSpPr>
      <p:grpSpPr>
        <a:xfrm>
          <a:off x="0" y="0"/>
          <a:ext cx="0" cy="0"/>
          <a:chOff x="0" y="0"/>
          <a:chExt cx="0" cy="0"/>
        </a:xfrm>
      </p:grpSpPr>
      <p:pic>
        <p:nvPicPr>
          <p:cNvPr id="598" name="Google Shape;598;p61"/>
          <p:cNvPicPr preferRelativeResize="0"/>
          <p:nvPr/>
        </p:nvPicPr>
        <p:blipFill rotWithShape="1">
          <a:blip r:embed="rId2">
            <a:alphaModFix/>
          </a:blip>
          <a:srcRect b="0" l="44795" r="10551" t="0"/>
          <a:stretch/>
        </p:blipFill>
        <p:spPr>
          <a:xfrm>
            <a:off x="0" y="0"/>
            <a:ext cx="4564753" cy="5143501"/>
          </a:xfrm>
          <a:prstGeom prst="rect">
            <a:avLst/>
          </a:prstGeom>
          <a:noFill/>
          <a:ln>
            <a:noFill/>
          </a:ln>
        </p:spPr>
      </p:pic>
      <p:sp>
        <p:nvSpPr>
          <p:cNvPr id="599" name="Google Shape;599;p6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00" name="Google Shape;600;p61"/>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01" name="Google Shape;601;p61"/>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2" name="Google Shape;602;p61"/>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700"/>
              <a:buFont typeface="Roboto Mono"/>
              <a:buNone/>
              <a:defRPr b="1" sz="700">
                <a:solidFill>
                  <a:schemeClr val="l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603" name="Google Shape;603;p61"/>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4" name="Google Shape;604;p61"/>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5" name="Google Shape;605;p61"/>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6" name="Google Shape;606;p61"/>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7" name="Google Shape;607;p6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2">
  <p:cSld name="Color split v3_2">
    <p:spTree>
      <p:nvGrpSpPr>
        <p:cNvPr id="608" name="Shape 608"/>
        <p:cNvGrpSpPr/>
        <p:nvPr/>
      </p:nvGrpSpPr>
      <p:grpSpPr>
        <a:xfrm>
          <a:off x="0" y="0"/>
          <a:ext cx="0" cy="0"/>
          <a:chOff x="0" y="0"/>
          <a:chExt cx="0" cy="0"/>
        </a:xfrm>
      </p:grpSpPr>
      <p:pic>
        <p:nvPicPr>
          <p:cNvPr id="609" name="Google Shape;609;p62"/>
          <p:cNvPicPr preferRelativeResize="0"/>
          <p:nvPr/>
        </p:nvPicPr>
        <p:blipFill rotWithShape="1">
          <a:blip r:embed="rId2">
            <a:alphaModFix/>
          </a:blip>
          <a:srcRect b="0" l="44795" r="10551" t="0"/>
          <a:stretch/>
        </p:blipFill>
        <p:spPr>
          <a:xfrm>
            <a:off x="0" y="0"/>
            <a:ext cx="4564753" cy="5143501"/>
          </a:xfrm>
          <a:prstGeom prst="rect">
            <a:avLst/>
          </a:prstGeom>
          <a:noFill/>
          <a:ln>
            <a:noFill/>
          </a:ln>
        </p:spPr>
      </p:pic>
      <p:sp>
        <p:nvSpPr>
          <p:cNvPr id="610" name="Google Shape;610;p62"/>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chemeClr val="lt1"/>
              </a:buClr>
              <a:buSzPts val="2600"/>
              <a:buFont typeface="Cormorant Garamond Medium"/>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62"/>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700"/>
              <a:buFont typeface="Roboto Mono"/>
              <a:buNone/>
              <a:defRPr b="1" sz="700">
                <a:solidFill>
                  <a:schemeClr val="l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612" name="Google Shape;612;p62"/>
          <p:cNvSpPr txBox="1"/>
          <p:nvPr>
            <p:ph idx="2" type="body"/>
          </p:nvPr>
        </p:nvSpPr>
        <p:spPr>
          <a:xfrm>
            <a:off x="1701174" y="6870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3" name="Google Shape;613;p62"/>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4" name="Google Shape;614;p62"/>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5" name="Google Shape;615;p62"/>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chemeClr val="lt1"/>
              </a:buClr>
              <a:buSzPts val="1100"/>
              <a:buNone/>
              <a:defRPr>
                <a:solidFill>
                  <a:schemeClr val="lt1"/>
                </a:solidFill>
              </a:defRPr>
            </a:lvl1pPr>
            <a:lvl2pPr indent="-298450" lvl="1" marL="914400" rtl="0" algn="l">
              <a:lnSpc>
                <a:spcPct val="130000"/>
              </a:lnSpc>
              <a:spcBef>
                <a:spcPts val="400"/>
              </a:spcBef>
              <a:spcAft>
                <a:spcPts val="0"/>
              </a:spcAft>
              <a:buClr>
                <a:schemeClr val="lt1"/>
              </a:buClr>
              <a:buSzPts val="1100"/>
              <a:buChar char="•"/>
              <a:defRPr>
                <a:solidFill>
                  <a:schemeClr val="lt1"/>
                </a:solidFill>
              </a:defRPr>
            </a:lvl2pPr>
            <a:lvl3pPr indent="-298450" lvl="2" marL="1371600" rtl="0" algn="l">
              <a:lnSpc>
                <a:spcPct val="130000"/>
              </a:lnSpc>
              <a:spcBef>
                <a:spcPts val="400"/>
              </a:spcBef>
              <a:spcAft>
                <a:spcPts val="0"/>
              </a:spcAft>
              <a:buClr>
                <a:schemeClr val="lt1"/>
              </a:buClr>
              <a:buSzPts val="1100"/>
              <a:buChar char="•"/>
              <a:defRPr>
                <a:solidFill>
                  <a:schemeClr val="lt1"/>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6" name="Google Shape;616;p62"/>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7" name="Google Shape;617;p6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18" name="Google Shape;618;p62"/>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19" name="Google Shape;619;p6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4 color 1">
  <p:cSld name="Color split v4">
    <p:spTree>
      <p:nvGrpSpPr>
        <p:cNvPr id="620" name="Shape 620"/>
        <p:cNvGrpSpPr/>
        <p:nvPr/>
      </p:nvGrpSpPr>
      <p:grpSpPr>
        <a:xfrm>
          <a:off x="0" y="0"/>
          <a:ext cx="0" cy="0"/>
          <a:chOff x="0" y="0"/>
          <a:chExt cx="0" cy="0"/>
        </a:xfrm>
      </p:grpSpPr>
      <p:sp>
        <p:nvSpPr>
          <p:cNvPr id="621" name="Google Shape;621;p63"/>
          <p:cNvSpPr txBox="1"/>
          <p:nvPr>
            <p:ph idx="1" type="body"/>
          </p:nvPr>
        </p:nvSpPr>
        <p:spPr>
          <a:xfrm>
            <a:off x="1198725" y="341969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22" name="Google Shape;622;p63"/>
          <p:cNvSpPr txBox="1"/>
          <p:nvPr>
            <p:ph type="title"/>
          </p:nvPr>
        </p:nvSpPr>
        <p:spPr>
          <a:xfrm>
            <a:off x="485775" y="625263"/>
            <a:ext cx="53499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63"/>
          <p:cNvSpPr txBox="1"/>
          <p:nvPr>
            <p:ph idx="12" type="sldNum"/>
          </p:nvPr>
        </p:nvSpPr>
        <p:spPr>
          <a:xfrm>
            <a:off x="5613741"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624" name="Google Shape;624;p63"/>
          <p:cNvSpPr txBox="1"/>
          <p:nvPr>
            <p:ph idx="2"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25" name="Google Shape;625;p63"/>
          <p:cNvSpPr txBox="1"/>
          <p:nvPr>
            <p:ph idx="3" type="body"/>
          </p:nvPr>
        </p:nvSpPr>
        <p:spPr>
          <a:xfrm>
            <a:off x="1202649" y="2630007"/>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26" name="Google Shape;626;p63"/>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627" name="Google Shape;627;p63"/>
          <p:cNvSpPr txBox="1"/>
          <p:nvPr>
            <p:ph idx="4" type="body"/>
          </p:nvPr>
        </p:nvSpPr>
        <p:spPr>
          <a:xfrm>
            <a:off x="4011775" y="341969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28" name="Google Shape;628;p63"/>
          <p:cNvSpPr txBox="1"/>
          <p:nvPr>
            <p:ph idx="5" type="body"/>
          </p:nvPr>
        </p:nvSpPr>
        <p:spPr>
          <a:xfrm>
            <a:off x="4015699" y="2630007"/>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29" name="Google Shape;629;p63"/>
          <p:cNvSpPr txBox="1"/>
          <p:nvPr>
            <p:ph idx="6" type="body"/>
          </p:nvPr>
        </p:nvSpPr>
        <p:spPr>
          <a:xfrm>
            <a:off x="1198725" y="185062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30" name="Google Shape;630;p63"/>
          <p:cNvSpPr txBox="1"/>
          <p:nvPr>
            <p:ph idx="7" type="body"/>
          </p:nvPr>
        </p:nvSpPr>
        <p:spPr>
          <a:xfrm>
            <a:off x="4011775" y="185062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31" name="Google Shape;631;p63"/>
          <p:cNvPicPr preferRelativeResize="0"/>
          <p:nvPr/>
        </p:nvPicPr>
        <p:blipFill rotWithShape="1">
          <a:blip r:embed="rId3">
            <a:alphaModFix/>
          </a:blip>
          <a:srcRect b="0" l="60291" r="11393" t="0"/>
          <a:stretch/>
        </p:blipFill>
        <p:spPr>
          <a:xfrm>
            <a:off x="6089650" y="0"/>
            <a:ext cx="3054349" cy="5143500"/>
          </a:xfrm>
          <a:prstGeom prst="rect">
            <a:avLst/>
          </a:prstGeom>
          <a:noFill/>
          <a:ln>
            <a:noFill/>
          </a:ln>
        </p:spPr>
      </p:pic>
      <p:sp>
        <p:nvSpPr>
          <p:cNvPr id="632" name="Google Shape;632;p63"/>
          <p:cNvSpPr txBox="1"/>
          <p:nvPr>
            <p:ph idx="8"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33" name="Google Shape;633;p63"/>
          <p:cNvSpPr txBox="1"/>
          <p:nvPr>
            <p:ph idx="11" type="ftr"/>
          </p:nvPr>
        </p:nvSpPr>
        <p:spPr>
          <a:xfrm>
            <a:off x="2544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3">
  <p:cSld name="Color split  _1">
    <p:spTree>
      <p:nvGrpSpPr>
        <p:cNvPr id="634" name="Shape 634"/>
        <p:cNvGrpSpPr/>
        <p:nvPr/>
      </p:nvGrpSpPr>
      <p:grpSpPr>
        <a:xfrm>
          <a:off x="0" y="0"/>
          <a:ext cx="0" cy="0"/>
          <a:chOff x="0" y="0"/>
          <a:chExt cx="0" cy="0"/>
        </a:xfrm>
      </p:grpSpPr>
      <p:sp>
        <p:nvSpPr>
          <p:cNvPr id="635" name="Google Shape;635;p64"/>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6" name="Google Shape;636;p64"/>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637" name="Google Shape;637;p64"/>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638" name="Google Shape;638;p64"/>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39" name="Google Shape;639;p6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640" name="Google Shape;640;p64"/>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41" name="Google Shape;641;p64"/>
          <p:cNvPicPr preferRelativeResize="0"/>
          <p:nvPr/>
        </p:nvPicPr>
        <p:blipFill rotWithShape="1">
          <a:blip r:embed="rId3">
            <a:alphaModFix/>
          </a:blip>
          <a:srcRect b="0" l="40040" r="11112" t="0"/>
          <a:stretch/>
        </p:blipFill>
        <p:spPr>
          <a:xfrm>
            <a:off x="4579255" y="0"/>
            <a:ext cx="4564744" cy="5143500"/>
          </a:xfrm>
          <a:prstGeom prst="rect">
            <a:avLst/>
          </a:prstGeom>
          <a:noFill/>
          <a:ln>
            <a:noFill/>
          </a:ln>
        </p:spPr>
      </p:pic>
      <p:sp>
        <p:nvSpPr>
          <p:cNvPr id="642" name="Google Shape;642;p64"/>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3">
  <p:cSld name="Color split v2_1">
    <p:spTree>
      <p:nvGrpSpPr>
        <p:cNvPr id="643" name="Shape 643"/>
        <p:cNvGrpSpPr/>
        <p:nvPr/>
      </p:nvGrpSpPr>
      <p:grpSpPr>
        <a:xfrm>
          <a:off x="0" y="0"/>
          <a:ext cx="0" cy="0"/>
          <a:chOff x="0" y="0"/>
          <a:chExt cx="0" cy="0"/>
        </a:xfrm>
      </p:grpSpPr>
      <p:pic>
        <p:nvPicPr>
          <p:cNvPr id="644" name="Google Shape;644;p65"/>
          <p:cNvPicPr preferRelativeResize="0"/>
          <p:nvPr/>
        </p:nvPicPr>
        <p:blipFill rotWithShape="1">
          <a:blip r:embed="rId2">
            <a:alphaModFix/>
          </a:blip>
          <a:srcRect b="0" l="40040" r="11112" t="0"/>
          <a:stretch/>
        </p:blipFill>
        <p:spPr>
          <a:xfrm>
            <a:off x="5" y="0"/>
            <a:ext cx="4564744" cy="5143500"/>
          </a:xfrm>
          <a:prstGeom prst="rect">
            <a:avLst/>
          </a:prstGeom>
          <a:noFill/>
          <a:ln>
            <a:noFill/>
          </a:ln>
        </p:spPr>
      </p:pic>
      <p:sp>
        <p:nvSpPr>
          <p:cNvPr id="645" name="Google Shape;645;p6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46" name="Google Shape;646;p65"/>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47" name="Google Shape;647;p65"/>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648" name="Google Shape;648;p65"/>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649" name="Google Shape;649;p65"/>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50" name="Google Shape;650;p65"/>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1" name="Google Shape;651;p65"/>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2" name="Google Shape;652;p65"/>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3" name="Google Shape;653;p6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3">
  <p:cSld name="Color split v3_1">
    <p:spTree>
      <p:nvGrpSpPr>
        <p:cNvPr id="654" name="Shape 654"/>
        <p:cNvGrpSpPr/>
        <p:nvPr/>
      </p:nvGrpSpPr>
      <p:grpSpPr>
        <a:xfrm>
          <a:off x="0" y="0"/>
          <a:ext cx="0" cy="0"/>
          <a:chOff x="0" y="0"/>
          <a:chExt cx="0" cy="0"/>
        </a:xfrm>
      </p:grpSpPr>
      <p:pic>
        <p:nvPicPr>
          <p:cNvPr id="655" name="Google Shape;655;p66"/>
          <p:cNvPicPr preferRelativeResize="0"/>
          <p:nvPr/>
        </p:nvPicPr>
        <p:blipFill rotWithShape="1">
          <a:blip r:embed="rId2">
            <a:alphaModFix/>
          </a:blip>
          <a:srcRect b="0" l="40040" r="11112" t="0"/>
          <a:stretch/>
        </p:blipFill>
        <p:spPr>
          <a:xfrm>
            <a:off x="5" y="0"/>
            <a:ext cx="4564744" cy="5143500"/>
          </a:xfrm>
          <a:prstGeom prst="rect">
            <a:avLst/>
          </a:prstGeom>
          <a:noFill/>
          <a:ln>
            <a:noFill/>
          </a:ln>
        </p:spPr>
      </p:pic>
      <p:sp>
        <p:nvSpPr>
          <p:cNvPr id="656" name="Google Shape;656;p66"/>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657" name="Google Shape;657;p66"/>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658" name="Google Shape;658;p66"/>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59" name="Google Shape;659;p66"/>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60" name="Google Shape;660;p66"/>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61" name="Google Shape;661;p66"/>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62" name="Google Shape;662;p66"/>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63" name="Google Shape;663;p6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64" name="Google Shape;664;p66"/>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65" name="Google Shape;665;p6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4">
  <p:cSld name="Color split  _1_2">
    <p:spTree>
      <p:nvGrpSpPr>
        <p:cNvPr id="666" name="Shape 666"/>
        <p:cNvGrpSpPr/>
        <p:nvPr/>
      </p:nvGrpSpPr>
      <p:grpSpPr>
        <a:xfrm>
          <a:off x="0" y="0"/>
          <a:ext cx="0" cy="0"/>
          <a:chOff x="0" y="0"/>
          <a:chExt cx="0" cy="0"/>
        </a:xfrm>
      </p:grpSpPr>
      <p:pic>
        <p:nvPicPr>
          <p:cNvPr id="667" name="Google Shape;667;p67"/>
          <p:cNvPicPr preferRelativeResize="0"/>
          <p:nvPr/>
        </p:nvPicPr>
        <p:blipFill rotWithShape="1">
          <a:blip r:embed="rId2">
            <a:alphaModFix/>
          </a:blip>
          <a:srcRect b="0" l="46058" r="8029" t="0"/>
          <a:stretch/>
        </p:blipFill>
        <p:spPr>
          <a:xfrm>
            <a:off x="4579300" y="0"/>
            <a:ext cx="4564800" cy="5143500"/>
          </a:xfrm>
          <a:prstGeom prst="roundRect">
            <a:avLst>
              <a:gd fmla="val 0" name="adj"/>
            </a:avLst>
          </a:prstGeom>
          <a:noFill/>
          <a:ln>
            <a:noFill/>
          </a:ln>
        </p:spPr>
      </p:pic>
      <p:sp>
        <p:nvSpPr>
          <p:cNvPr id="668" name="Google Shape;668;p67"/>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9" name="Google Shape;669;p67"/>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670" name="Google Shape;670;p67"/>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671" name="Google Shape;671;p67"/>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72" name="Google Shape;672;p67"/>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673" name="Google Shape;673;p67"/>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74" name="Google Shape;674;p67"/>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4">
  <p:cSld name="Color split v2_1_2">
    <p:spTree>
      <p:nvGrpSpPr>
        <p:cNvPr id="675" name="Shape 675"/>
        <p:cNvGrpSpPr/>
        <p:nvPr/>
      </p:nvGrpSpPr>
      <p:grpSpPr>
        <a:xfrm>
          <a:off x="0" y="0"/>
          <a:ext cx="0" cy="0"/>
          <a:chOff x="0" y="0"/>
          <a:chExt cx="0" cy="0"/>
        </a:xfrm>
      </p:grpSpPr>
      <p:pic>
        <p:nvPicPr>
          <p:cNvPr id="676" name="Google Shape;676;p68"/>
          <p:cNvPicPr preferRelativeResize="0"/>
          <p:nvPr/>
        </p:nvPicPr>
        <p:blipFill rotWithShape="1">
          <a:blip r:embed="rId2">
            <a:alphaModFix/>
          </a:blip>
          <a:srcRect b="0" l="46058" r="8029" t="0"/>
          <a:stretch/>
        </p:blipFill>
        <p:spPr>
          <a:xfrm>
            <a:off x="-25" y="0"/>
            <a:ext cx="4564800" cy="5143500"/>
          </a:xfrm>
          <a:prstGeom prst="roundRect">
            <a:avLst>
              <a:gd fmla="val 0" name="adj"/>
            </a:avLst>
          </a:prstGeom>
          <a:noFill/>
          <a:ln>
            <a:noFill/>
          </a:ln>
        </p:spPr>
      </p:pic>
      <p:sp>
        <p:nvSpPr>
          <p:cNvPr id="677" name="Google Shape;677;p6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78" name="Google Shape;678;p68"/>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79" name="Google Shape;679;p68"/>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680" name="Google Shape;680;p68"/>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681" name="Google Shape;681;p68"/>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82" name="Google Shape;682;p68"/>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83" name="Google Shape;683;p68"/>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84" name="Google Shape;684;p68"/>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85" name="Google Shape;685;p6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4">
  <p:cSld name="Color split v3_1_2">
    <p:spTree>
      <p:nvGrpSpPr>
        <p:cNvPr id="686" name="Shape 686"/>
        <p:cNvGrpSpPr/>
        <p:nvPr/>
      </p:nvGrpSpPr>
      <p:grpSpPr>
        <a:xfrm>
          <a:off x="0" y="0"/>
          <a:ext cx="0" cy="0"/>
          <a:chOff x="0" y="0"/>
          <a:chExt cx="0" cy="0"/>
        </a:xfrm>
      </p:grpSpPr>
      <p:pic>
        <p:nvPicPr>
          <p:cNvPr id="687" name="Google Shape;687;p69"/>
          <p:cNvPicPr preferRelativeResize="0"/>
          <p:nvPr/>
        </p:nvPicPr>
        <p:blipFill rotWithShape="1">
          <a:blip r:embed="rId2">
            <a:alphaModFix/>
          </a:blip>
          <a:srcRect b="0" l="46058" r="8029" t="0"/>
          <a:stretch/>
        </p:blipFill>
        <p:spPr>
          <a:xfrm>
            <a:off x="-25" y="0"/>
            <a:ext cx="4564800" cy="5143500"/>
          </a:xfrm>
          <a:prstGeom prst="roundRect">
            <a:avLst>
              <a:gd fmla="val 0" name="adj"/>
            </a:avLst>
          </a:prstGeom>
          <a:noFill/>
          <a:ln>
            <a:noFill/>
          </a:ln>
        </p:spPr>
      </p:pic>
      <p:sp>
        <p:nvSpPr>
          <p:cNvPr id="688" name="Google Shape;688;p69"/>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689" name="Google Shape;689;p69"/>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690" name="Google Shape;690;p69"/>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91" name="Google Shape;691;p69"/>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92" name="Google Shape;692;p69"/>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93" name="Google Shape;693;p69"/>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694" name="Google Shape;694;p69"/>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95" name="Google Shape;695;p6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696" name="Google Shape;696;p69"/>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697" name="Google Shape;697;p6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5">
  <p:cSld name="Color split  _1_2_1">
    <p:spTree>
      <p:nvGrpSpPr>
        <p:cNvPr id="698" name="Shape 698"/>
        <p:cNvGrpSpPr/>
        <p:nvPr/>
      </p:nvGrpSpPr>
      <p:grpSpPr>
        <a:xfrm>
          <a:off x="0" y="0"/>
          <a:ext cx="0" cy="0"/>
          <a:chOff x="0" y="0"/>
          <a:chExt cx="0" cy="0"/>
        </a:xfrm>
      </p:grpSpPr>
      <p:pic>
        <p:nvPicPr>
          <p:cNvPr id="699" name="Google Shape;699;p70"/>
          <p:cNvPicPr preferRelativeResize="0"/>
          <p:nvPr/>
        </p:nvPicPr>
        <p:blipFill rotWithShape="1">
          <a:blip r:embed="rId2">
            <a:alphaModFix/>
          </a:blip>
          <a:srcRect b="0" l="44290" r="11555" t="0"/>
          <a:stretch/>
        </p:blipFill>
        <p:spPr>
          <a:xfrm>
            <a:off x="4579200" y="0"/>
            <a:ext cx="4564800" cy="5143500"/>
          </a:xfrm>
          <a:prstGeom prst="rect">
            <a:avLst/>
          </a:prstGeom>
          <a:noFill/>
          <a:ln>
            <a:noFill/>
          </a:ln>
        </p:spPr>
      </p:pic>
      <p:sp>
        <p:nvSpPr>
          <p:cNvPr id="700" name="Google Shape;700;p70"/>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1" name="Google Shape;701;p70"/>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702" name="Google Shape;702;p70"/>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703" name="Google Shape;703;p70"/>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704" name="Google Shape;704;p70"/>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705" name="Google Shape;705;p70"/>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6" name="Google Shape;706;p70"/>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5">
  <p:cSld name="Color split v2_1_2_1">
    <p:spTree>
      <p:nvGrpSpPr>
        <p:cNvPr id="707" name="Shape 707"/>
        <p:cNvGrpSpPr/>
        <p:nvPr/>
      </p:nvGrpSpPr>
      <p:grpSpPr>
        <a:xfrm>
          <a:off x="0" y="0"/>
          <a:ext cx="0" cy="0"/>
          <a:chOff x="0" y="0"/>
          <a:chExt cx="0" cy="0"/>
        </a:xfrm>
      </p:grpSpPr>
      <p:pic>
        <p:nvPicPr>
          <p:cNvPr id="708" name="Google Shape;708;p71"/>
          <p:cNvPicPr preferRelativeResize="0"/>
          <p:nvPr/>
        </p:nvPicPr>
        <p:blipFill rotWithShape="1">
          <a:blip r:embed="rId2">
            <a:alphaModFix/>
          </a:blip>
          <a:srcRect b="0" l="44290" r="11555" t="0"/>
          <a:stretch/>
        </p:blipFill>
        <p:spPr>
          <a:xfrm>
            <a:off x="-25" y="0"/>
            <a:ext cx="4564800" cy="5143500"/>
          </a:xfrm>
          <a:prstGeom prst="rect">
            <a:avLst/>
          </a:prstGeom>
          <a:noFill/>
          <a:ln>
            <a:noFill/>
          </a:ln>
        </p:spPr>
      </p:pic>
      <p:sp>
        <p:nvSpPr>
          <p:cNvPr id="709" name="Google Shape;709;p7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10" name="Google Shape;710;p71"/>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11" name="Google Shape;711;p71"/>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712" name="Google Shape;712;p71"/>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713" name="Google Shape;713;p71"/>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714" name="Google Shape;714;p71"/>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5" name="Google Shape;715;p71"/>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6" name="Google Shape;716;p71"/>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7" name="Google Shape;717;p7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5">
  <p:cSld name="Color split v3_1_2_1">
    <p:spTree>
      <p:nvGrpSpPr>
        <p:cNvPr id="718" name="Shape 718"/>
        <p:cNvGrpSpPr/>
        <p:nvPr/>
      </p:nvGrpSpPr>
      <p:grpSpPr>
        <a:xfrm>
          <a:off x="0" y="0"/>
          <a:ext cx="0" cy="0"/>
          <a:chOff x="0" y="0"/>
          <a:chExt cx="0" cy="0"/>
        </a:xfrm>
      </p:grpSpPr>
      <p:pic>
        <p:nvPicPr>
          <p:cNvPr id="719" name="Google Shape;719;p72"/>
          <p:cNvPicPr preferRelativeResize="0"/>
          <p:nvPr/>
        </p:nvPicPr>
        <p:blipFill rotWithShape="1">
          <a:blip r:embed="rId2">
            <a:alphaModFix/>
          </a:blip>
          <a:srcRect b="0" l="44290" r="11555" t="0"/>
          <a:stretch/>
        </p:blipFill>
        <p:spPr>
          <a:xfrm>
            <a:off x="-25" y="0"/>
            <a:ext cx="4564800" cy="5143500"/>
          </a:xfrm>
          <a:prstGeom prst="rect">
            <a:avLst/>
          </a:prstGeom>
          <a:noFill/>
          <a:ln>
            <a:noFill/>
          </a:ln>
        </p:spPr>
      </p:pic>
      <p:sp>
        <p:nvSpPr>
          <p:cNvPr id="720" name="Google Shape;720;p72"/>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B135B"/>
              </a:buClr>
              <a:buSzPts val="2600"/>
              <a:buFont typeface="Cormorant Garamond Medium"/>
              <a:buNone/>
              <a:defRPr sz="2600">
                <a:solidFill>
                  <a:srgbClr val="0B135B"/>
                </a:solidFill>
              </a:defRPr>
            </a:lvl1pPr>
            <a:lvl2pPr lvl="1" rtl="0">
              <a:spcBef>
                <a:spcPts val="0"/>
              </a:spcBef>
              <a:spcAft>
                <a:spcPts val="0"/>
              </a:spcAft>
              <a:buClr>
                <a:srgbClr val="0B135B"/>
              </a:buClr>
              <a:buSzPts val="1400"/>
              <a:buNone/>
              <a:defRPr>
                <a:solidFill>
                  <a:srgbClr val="0B135B"/>
                </a:solidFill>
              </a:defRPr>
            </a:lvl2pPr>
            <a:lvl3pPr lvl="2" rtl="0">
              <a:spcBef>
                <a:spcPts val="0"/>
              </a:spcBef>
              <a:spcAft>
                <a:spcPts val="0"/>
              </a:spcAft>
              <a:buClr>
                <a:srgbClr val="0B135B"/>
              </a:buClr>
              <a:buSzPts val="1400"/>
              <a:buNone/>
              <a:defRPr>
                <a:solidFill>
                  <a:srgbClr val="0B135B"/>
                </a:solidFill>
              </a:defRPr>
            </a:lvl3pPr>
            <a:lvl4pPr lvl="3" rtl="0">
              <a:spcBef>
                <a:spcPts val="0"/>
              </a:spcBef>
              <a:spcAft>
                <a:spcPts val="0"/>
              </a:spcAft>
              <a:buClr>
                <a:srgbClr val="0B135B"/>
              </a:buClr>
              <a:buSzPts val="1400"/>
              <a:buNone/>
              <a:defRPr>
                <a:solidFill>
                  <a:srgbClr val="0B135B"/>
                </a:solidFill>
              </a:defRPr>
            </a:lvl4pPr>
            <a:lvl5pPr lvl="4" rtl="0">
              <a:spcBef>
                <a:spcPts val="0"/>
              </a:spcBef>
              <a:spcAft>
                <a:spcPts val="0"/>
              </a:spcAft>
              <a:buClr>
                <a:srgbClr val="0B135B"/>
              </a:buClr>
              <a:buSzPts val="1400"/>
              <a:buNone/>
              <a:defRPr>
                <a:solidFill>
                  <a:srgbClr val="0B135B"/>
                </a:solidFill>
              </a:defRPr>
            </a:lvl5pPr>
            <a:lvl6pPr lvl="5" rtl="0">
              <a:spcBef>
                <a:spcPts val="0"/>
              </a:spcBef>
              <a:spcAft>
                <a:spcPts val="0"/>
              </a:spcAft>
              <a:buClr>
                <a:srgbClr val="0B135B"/>
              </a:buClr>
              <a:buSzPts val="1400"/>
              <a:buNone/>
              <a:defRPr>
                <a:solidFill>
                  <a:srgbClr val="0B135B"/>
                </a:solidFill>
              </a:defRPr>
            </a:lvl6pPr>
            <a:lvl7pPr lvl="6" rtl="0">
              <a:spcBef>
                <a:spcPts val="0"/>
              </a:spcBef>
              <a:spcAft>
                <a:spcPts val="0"/>
              </a:spcAft>
              <a:buClr>
                <a:srgbClr val="0B135B"/>
              </a:buClr>
              <a:buSzPts val="1400"/>
              <a:buNone/>
              <a:defRPr>
                <a:solidFill>
                  <a:srgbClr val="0B135B"/>
                </a:solidFill>
              </a:defRPr>
            </a:lvl7pPr>
            <a:lvl8pPr lvl="7" rtl="0">
              <a:spcBef>
                <a:spcPts val="0"/>
              </a:spcBef>
              <a:spcAft>
                <a:spcPts val="0"/>
              </a:spcAft>
              <a:buClr>
                <a:srgbClr val="0B135B"/>
              </a:buClr>
              <a:buSzPts val="1400"/>
              <a:buNone/>
              <a:defRPr>
                <a:solidFill>
                  <a:srgbClr val="0B135B"/>
                </a:solidFill>
              </a:defRPr>
            </a:lvl8pPr>
            <a:lvl9pPr lvl="8" rtl="0">
              <a:spcBef>
                <a:spcPts val="0"/>
              </a:spcBef>
              <a:spcAft>
                <a:spcPts val="0"/>
              </a:spcAft>
              <a:buClr>
                <a:srgbClr val="0B135B"/>
              </a:buClr>
              <a:buSzPts val="1400"/>
              <a:buNone/>
              <a:defRPr>
                <a:solidFill>
                  <a:srgbClr val="0B135B"/>
                </a:solidFill>
              </a:defRPr>
            </a:lvl9pPr>
          </a:lstStyle>
          <a:p/>
        </p:txBody>
      </p:sp>
      <p:sp>
        <p:nvSpPr>
          <p:cNvPr id="721" name="Google Shape;721;p72"/>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700"/>
              <a:buFont typeface="Roboto Mono"/>
              <a:buNone/>
              <a:defRPr b="1" sz="700">
                <a:solidFill>
                  <a:srgbClr val="0B135B"/>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0B135B"/>
              </a:buClr>
              <a:buSzPts val="1800"/>
              <a:buFont typeface="Roboto Mono"/>
              <a:buChar char="•"/>
              <a:defRPr>
                <a:solidFill>
                  <a:srgbClr val="0B135B"/>
                </a:solidFill>
                <a:latin typeface="Roboto Mono Light"/>
                <a:ea typeface="Roboto Mono Light"/>
                <a:cs typeface="Roboto Mono Light"/>
                <a:sym typeface="Roboto Mono Light"/>
              </a:defRPr>
            </a:lvl9pPr>
          </a:lstStyle>
          <a:p/>
        </p:txBody>
      </p:sp>
      <p:sp>
        <p:nvSpPr>
          <p:cNvPr id="722" name="Google Shape;722;p72"/>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b="1" sz="1100">
                <a:solidFill>
                  <a:srgbClr val="0B135B"/>
                </a:solidFill>
                <a:latin typeface="Roboto"/>
                <a:ea typeface="Roboto"/>
                <a:cs typeface="Roboto"/>
                <a:sym typeface="Roboto"/>
              </a:defRPr>
            </a:lvl1pPr>
            <a:lvl2pPr indent="-342900" lvl="1" marL="914400" rtl="0" algn="l">
              <a:lnSpc>
                <a:spcPct val="130000"/>
              </a:lnSpc>
              <a:spcBef>
                <a:spcPts val="400"/>
              </a:spcBef>
              <a:spcAft>
                <a:spcPts val="0"/>
              </a:spcAft>
              <a:buClr>
                <a:srgbClr val="0B135B"/>
              </a:buClr>
              <a:buSzPts val="1800"/>
              <a:buChar char="•"/>
              <a:defRPr>
                <a:solidFill>
                  <a:srgbClr val="0B135B"/>
                </a:solidFill>
              </a:defRPr>
            </a:lvl2pPr>
            <a:lvl3pPr indent="-342900" lvl="2" marL="1371600" rtl="0" algn="l">
              <a:lnSpc>
                <a:spcPct val="130000"/>
              </a:lnSpc>
              <a:spcBef>
                <a:spcPts val="400"/>
              </a:spcBef>
              <a:spcAft>
                <a:spcPts val="0"/>
              </a:spcAft>
              <a:buClr>
                <a:srgbClr val="0B135B"/>
              </a:buClr>
              <a:buSzPts val="18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723" name="Google Shape;723;p72"/>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4" name="Google Shape;724;p72"/>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5" name="Google Shape;725;p72"/>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B135B"/>
              </a:buClr>
              <a:buSzPts val="1100"/>
              <a:buNone/>
              <a:defRPr>
                <a:solidFill>
                  <a:srgbClr val="0B135B"/>
                </a:solidFill>
              </a:defRPr>
            </a:lvl1pPr>
            <a:lvl2pPr indent="-298450" lvl="1" marL="914400" rtl="0" algn="l">
              <a:lnSpc>
                <a:spcPct val="130000"/>
              </a:lnSpc>
              <a:spcBef>
                <a:spcPts val="400"/>
              </a:spcBef>
              <a:spcAft>
                <a:spcPts val="0"/>
              </a:spcAft>
              <a:buClr>
                <a:srgbClr val="0B135B"/>
              </a:buClr>
              <a:buSzPts val="1100"/>
              <a:buChar char="•"/>
              <a:defRPr>
                <a:solidFill>
                  <a:srgbClr val="0B135B"/>
                </a:solidFill>
              </a:defRPr>
            </a:lvl2pPr>
            <a:lvl3pPr indent="-298450" lvl="2" marL="1371600" rtl="0" algn="l">
              <a:lnSpc>
                <a:spcPct val="130000"/>
              </a:lnSpc>
              <a:spcBef>
                <a:spcPts val="400"/>
              </a:spcBef>
              <a:spcAft>
                <a:spcPts val="0"/>
              </a:spcAft>
              <a:buClr>
                <a:srgbClr val="0B135B"/>
              </a:buClr>
              <a:buSzPts val="1100"/>
              <a:buChar char="•"/>
              <a:defRPr>
                <a:solidFill>
                  <a:srgbClr val="0B135B"/>
                </a:solidFill>
              </a:defRPr>
            </a:lvl3pPr>
            <a:lvl4pPr indent="-342900" lvl="3" marL="1828800" rtl="0" algn="l">
              <a:lnSpc>
                <a:spcPct val="130000"/>
              </a:lnSpc>
              <a:spcBef>
                <a:spcPts val="400"/>
              </a:spcBef>
              <a:spcAft>
                <a:spcPts val="0"/>
              </a:spcAft>
              <a:buClr>
                <a:srgbClr val="0B135B"/>
              </a:buClr>
              <a:buSzPts val="1800"/>
              <a:buChar char="•"/>
              <a:defRPr>
                <a:solidFill>
                  <a:srgbClr val="0B135B"/>
                </a:solidFill>
              </a:defRPr>
            </a:lvl4pPr>
            <a:lvl5pPr indent="-342900" lvl="4" marL="2286000" rtl="0" algn="l">
              <a:lnSpc>
                <a:spcPct val="130000"/>
              </a:lnSpc>
              <a:spcBef>
                <a:spcPts val="400"/>
              </a:spcBef>
              <a:spcAft>
                <a:spcPts val="0"/>
              </a:spcAft>
              <a:buClr>
                <a:srgbClr val="0B135B"/>
              </a:buClr>
              <a:buSzPts val="1800"/>
              <a:buChar char="•"/>
              <a:defRPr>
                <a:solidFill>
                  <a:srgbClr val="0B135B"/>
                </a:solidFill>
              </a:defRPr>
            </a:lvl5pPr>
            <a:lvl6pPr indent="-342900" lvl="5" marL="2743200" rtl="0" algn="l">
              <a:lnSpc>
                <a:spcPct val="90000"/>
              </a:lnSpc>
              <a:spcBef>
                <a:spcPts val="400"/>
              </a:spcBef>
              <a:spcAft>
                <a:spcPts val="0"/>
              </a:spcAft>
              <a:buClr>
                <a:srgbClr val="0B135B"/>
              </a:buClr>
              <a:buSzPts val="1800"/>
              <a:buChar char="•"/>
              <a:defRPr>
                <a:solidFill>
                  <a:srgbClr val="0B135B"/>
                </a:solidFill>
              </a:defRPr>
            </a:lvl6pPr>
            <a:lvl7pPr indent="-342900" lvl="6" marL="3200400" rtl="0" algn="l">
              <a:lnSpc>
                <a:spcPct val="90000"/>
              </a:lnSpc>
              <a:spcBef>
                <a:spcPts val="375"/>
              </a:spcBef>
              <a:spcAft>
                <a:spcPts val="0"/>
              </a:spcAft>
              <a:buClr>
                <a:srgbClr val="0B135B"/>
              </a:buClr>
              <a:buSzPts val="1800"/>
              <a:buChar char="•"/>
              <a:defRPr>
                <a:solidFill>
                  <a:srgbClr val="0B135B"/>
                </a:solidFill>
              </a:defRPr>
            </a:lvl7pPr>
            <a:lvl8pPr indent="-342900" lvl="7" marL="3657600" rtl="0" algn="l">
              <a:lnSpc>
                <a:spcPct val="90000"/>
              </a:lnSpc>
              <a:spcBef>
                <a:spcPts val="375"/>
              </a:spcBef>
              <a:spcAft>
                <a:spcPts val="0"/>
              </a:spcAft>
              <a:buClr>
                <a:srgbClr val="0B135B"/>
              </a:buClr>
              <a:buSzPts val="1800"/>
              <a:buChar char="•"/>
              <a:defRPr>
                <a:solidFill>
                  <a:srgbClr val="0B135B"/>
                </a:solidFill>
              </a:defRPr>
            </a:lvl8pPr>
            <a:lvl9pPr indent="-342900" lvl="8" marL="4114800" rtl="0" algn="l">
              <a:lnSpc>
                <a:spcPct val="90000"/>
              </a:lnSpc>
              <a:spcBef>
                <a:spcPts val="375"/>
              </a:spcBef>
              <a:spcAft>
                <a:spcPts val="0"/>
              </a:spcAft>
              <a:buClr>
                <a:srgbClr val="0B135B"/>
              </a:buClr>
              <a:buSzPts val="1800"/>
              <a:buChar char="•"/>
              <a:defRPr>
                <a:solidFill>
                  <a:srgbClr val="0B135B"/>
                </a:solidFill>
              </a:defRPr>
            </a:lvl9pPr>
          </a:lstStyle>
          <a:p/>
        </p:txBody>
      </p:sp>
      <p:sp>
        <p:nvSpPr>
          <p:cNvPr id="726" name="Google Shape;726;p72"/>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7" name="Google Shape;727;p7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28" name="Google Shape;728;p72"/>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29" name="Google Shape;729;p7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6">
  <p:cSld name="Color split  _1_1">
    <p:spTree>
      <p:nvGrpSpPr>
        <p:cNvPr id="730" name="Shape 730"/>
        <p:cNvGrpSpPr/>
        <p:nvPr/>
      </p:nvGrpSpPr>
      <p:grpSpPr>
        <a:xfrm>
          <a:off x="0" y="0"/>
          <a:ext cx="0" cy="0"/>
          <a:chOff x="0" y="0"/>
          <a:chExt cx="0" cy="0"/>
        </a:xfrm>
      </p:grpSpPr>
      <p:pic>
        <p:nvPicPr>
          <p:cNvPr id="731" name="Google Shape;731;p73"/>
          <p:cNvPicPr preferRelativeResize="0"/>
          <p:nvPr/>
        </p:nvPicPr>
        <p:blipFill rotWithShape="1">
          <a:blip r:embed="rId2">
            <a:alphaModFix/>
          </a:blip>
          <a:srcRect b="0" l="44517" r="11107" t="0"/>
          <a:stretch/>
        </p:blipFill>
        <p:spPr>
          <a:xfrm>
            <a:off x="4579250" y="0"/>
            <a:ext cx="4564750" cy="5143500"/>
          </a:xfrm>
          <a:prstGeom prst="rect">
            <a:avLst/>
          </a:prstGeom>
          <a:noFill/>
          <a:ln>
            <a:noFill/>
          </a:ln>
        </p:spPr>
      </p:pic>
      <p:sp>
        <p:nvSpPr>
          <p:cNvPr id="732" name="Google Shape;732;p73"/>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3" name="Google Shape;733;p73"/>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734" name="Google Shape;734;p73"/>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735" name="Google Shape;735;p73"/>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736" name="Google Shape;736;p73"/>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737" name="Google Shape;737;p73"/>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8" name="Google Shape;738;p73"/>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6">
  <p:cSld name="Color split v2_1_1">
    <p:spTree>
      <p:nvGrpSpPr>
        <p:cNvPr id="739" name="Shape 739"/>
        <p:cNvGrpSpPr/>
        <p:nvPr/>
      </p:nvGrpSpPr>
      <p:grpSpPr>
        <a:xfrm>
          <a:off x="0" y="0"/>
          <a:ext cx="0" cy="0"/>
          <a:chOff x="0" y="0"/>
          <a:chExt cx="0" cy="0"/>
        </a:xfrm>
      </p:grpSpPr>
      <p:pic>
        <p:nvPicPr>
          <p:cNvPr id="740" name="Google Shape;740;p74"/>
          <p:cNvPicPr preferRelativeResize="0"/>
          <p:nvPr/>
        </p:nvPicPr>
        <p:blipFill rotWithShape="1">
          <a:blip r:embed="rId2">
            <a:alphaModFix/>
          </a:blip>
          <a:srcRect b="0" l="44517" r="11107" t="0"/>
          <a:stretch/>
        </p:blipFill>
        <p:spPr>
          <a:xfrm>
            <a:off x="0" y="0"/>
            <a:ext cx="4564750" cy="5143500"/>
          </a:xfrm>
          <a:prstGeom prst="rect">
            <a:avLst/>
          </a:prstGeom>
          <a:noFill/>
          <a:ln>
            <a:noFill/>
          </a:ln>
        </p:spPr>
      </p:pic>
      <p:sp>
        <p:nvSpPr>
          <p:cNvPr id="741" name="Google Shape;741;p7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42" name="Google Shape;742;p74"/>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43" name="Google Shape;743;p74"/>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744" name="Google Shape;744;p74"/>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745" name="Google Shape;745;p74"/>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46" name="Google Shape;746;p74"/>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7" name="Google Shape;747;p74"/>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8" name="Google Shape;748;p74"/>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9" name="Google Shape;749;p7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6">
  <p:cSld name="Color split v3_1_1">
    <p:spTree>
      <p:nvGrpSpPr>
        <p:cNvPr id="750" name="Shape 750"/>
        <p:cNvGrpSpPr/>
        <p:nvPr/>
      </p:nvGrpSpPr>
      <p:grpSpPr>
        <a:xfrm>
          <a:off x="0" y="0"/>
          <a:ext cx="0" cy="0"/>
          <a:chOff x="0" y="0"/>
          <a:chExt cx="0" cy="0"/>
        </a:xfrm>
      </p:grpSpPr>
      <p:pic>
        <p:nvPicPr>
          <p:cNvPr id="751" name="Google Shape;751;p75"/>
          <p:cNvPicPr preferRelativeResize="0"/>
          <p:nvPr/>
        </p:nvPicPr>
        <p:blipFill rotWithShape="1">
          <a:blip r:embed="rId2">
            <a:alphaModFix/>
          </a:blip>
          <a:srcRect b="0" l="44517" r="11107" t="0"/>
          <a:stretch/>
        </p:blipFill>
        <p:spPr>
          <a:xfrm>
            <a:off x="0" y="0"/>
            <a:ext cx="4564750" cy="5143500"/>
          </a:xfrm>
          <a:prstGeom prst="rect">
            <a:avLst/>
          </a:prstGeom>
          <a:noFill/>
          <a:ln>
            <a:noFill/>
          </a:ln>
        </p:spPr>
      </p:pic>
      <p:sp>
        <p:nvSpPr>
          <p:cNvPr id="752" name="Google Shape;752;p75"/>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753" name="Google Shape;753;p75"/>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754" name="Google Shape;754;p75"/>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55" name="Google Shape;755;p75"/>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56" name="Google Shape;756;p75"/>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57" name="Google Shape;757;p75"/>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58" name="Google Shape;758;p75"/>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59" name="Google Shape;759;p7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60" name="Google Shape;760;p75"/>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61" name="Google Shape;761;p7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7">
  <p:cSld name="Color split  _1_1_1">
    <p:spTree>
      <p:nvGrpSpPr>
        <p:cNvPr id="762" name="Shape 762"/>
        <p:cNvGrpSpPr/>
        <p:nvPr/>
      </p:nvGrpSpPr>
      <p:grpSpPr>
        <a:xfrm>
          <a:off x="0" y="0"/>
          <a:ext cx="0" cy="0"/>
          <a:chOff x="0" y="0"/>
          <a:chExt cx="0" cy="0"/>
        </a:xfrm>
      </p:grpSpPr>
      <p:pic>
        <p:nvPicPr>
          <p:cNvPr id="763" name="Google Shape;763;p76"/>
          <p:cNvPicPr preferRelativeResize="0"/>
          <p:nvPr/>
        </p:nvPicPr>
        <p:blipFill rotWithShape="1">
          <a:blip r:embed="rId2">
            <a:alphaModFix/>
          </a:blip>
          <a:srcRect b="0" l="44793" r="10555" t="0"/>
          <a:stretch/>
        </p:blipFill>
        <p:spPr>
          <a:xfrm>
            <a:off x="4579250" y="0"/>
            <a:ext cx="4564753" cy="5143501"/>
          </a:xfrm>
          <a:prstGeom prst="rect">
            <a:avLst/>
          </a:prstGeom>
          <a:noFill/>
          <a:ln>
            <a:noFill/>
          </a:ln>
        </p:spPr>
      </p:pic>
      <p:sp>
        <p:nvSpPr>
          <p:cNvPr id="764" name="Google Shape;764;p76"/>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5" name="Google Shape;765;p76"/>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766" name="Google Shape;766;p76"/>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767" name="Google Shape;767;p76"/>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768" name="Google Shape;768;p76"/>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769" name="Google Shape;769;p76"/>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0" name="Google Shape;770;p76"/>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7">
  <p:cSld name="Color split v2_1_1_1">
    <p:spTree>
      <p:nvGrpSpPr>
        <p:cNvPr id="771" name="Shape 771"/>
        <p:cNvGrpSpPr/>
        <p:nvPr/>
      </p:nvGrpSpPr>
      <p:grpSpPr>
        <a:xfrm>
          <a:off x="0" y="0"/>
          <a:ext cx="0" cy="0"/>
          <a:chOff x="0" y="0"/>
          <a:chExt cx="0" cy="0"/>
        </a:xfrm>
      </p:grpSpPr>
      <p:pic>
        <p:nvPicPr>
          <p:cNvPr id="772" name="Google Shape;772;p77"/>
          <p:cNvPicPr preferRelativeResize="0"/>
          <p:nvPr/>
        </p:nvPicPr>
        <p:blipFill rotWithShape="1">
          <a:blip r:embed="rId2">
            <a:alphaModFix/>
          </a:blip>
          <a:srcRect b="0" l="44793" r="10555" t="0"/>
          <a:stretch/>
        </p:blipFill>
        <p:spPr>
          <a:xfrm>
            <a:off x="0" y="0"/>
            <a:ext cx="4564753" cy="5143501"/>
          </a:xfrm>
          <a:prstGeom prst="rect">
            <a:avLst/>
          </a:prstGeom>
          <a:noFill/>
          <a:ln>
            <a:noFill/>
          </a:ln>
        </p:spPr>
      </p:pic>
      <p:sp>
        <p:nvSpPr>
          <p:cNvPr id="773" name="Google Shape;773;p7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74" name="Google Shape;774;p77"/>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75" name="Google Shape;775;p77"/>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776" name="Google Shape;776;p77"/>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777" name="Google Shape;777;p77"/>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78" name="Google Shape;778;p77"/>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9" name="Google Shape;779;p77"/>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0" name="Google Shape;780;p77"/>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1" name="Google Shape;781;p7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7">
  <p:cSld name="Color split v3_1_1_1">
    <p:spTree>
      <p:nvGrpSpPr>
        <p:cNvPr id="782" name="Shape 782"/>
        <p:cNvGrpSpPr/>
        <p:nvPr/>
      </p:nvGrpSpPr>
      <p:grpSpPr>
        <a:xfrm>
          <a:off x="0" y="0"/>
          <a:ext cx="0" cy="0"/>
          <a:chOff x="0" y="0"/>
          <a:chExt cx="0" cy="0"/>
        </a:xfrm>
      </p:grpSpPr>
      <p:pic>
        <p:nvPicPr>
          <p:cNvPr id="783" name="Google Shape;783;p78"/>
          <p:cNvPicPr preferRelativeResize="0"/>
          <p:nvPr/>
        </p:nvPicPr>
        <p:blipFill rotWithShape="1">
          <a:blip r:embed="rId2">
            <a:alphaModFix/>
          </a:blip>
          <a:srcRect b="0" l="44793" r="10555" t="0"/>
          <a:stretch/>
        </p:blipFill>
        <p:spPr>
          <a:xfrm>
            <a:off x="0" y="0"/>
            <a:ext cx="4564753" cy="5143501"/>
          </a:xfrm>
          <a:prstGeom prst="rect">
            <a:avLst/>
          </a:prstGeom>
          <a:noFill/>
          <a:ln>
            <a:noFill/>
          </a:ln>
        </p:spPr>
      </p:pic>
      <p:sp>
        <p:nvSpPr>
          <p:cNvPr id="784" name="Google Shape;784;p78"/>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785" name="Google Shape;785;p78"/>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786" name="Google Shape;786;p78"/>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87" name="Google Shape;787;p78"/>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8" name="Google Shape;788;p78"/>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9" name="Google Shape;789;p78"/>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790" name="Google Shape;790;p78"/>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91" name="Google Shape;791;p7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792" name="Google Shape;792;p78"/>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793" name="Google Shape;793;p7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1 color 8">
  <p:cSld name="Color split  _1_1_1_1">
    <p:spTree>
      <p:nvGrpSpPr>
        <p:cNvPr id="794" name="Shape 794"/>
        <p:cNvGrpSpPr/>
        <p:nvPr/>
      </p:nvGrpSpPr>
      <p:grpSpPr>
        <a:xfrm>
          <a:off x="0" y="0"/>
          <a:ext cx="0" cy="0"/>
          <a:chOff x="0" y="0"/>
          <a:chExt cx="0" cy="0"/>
        </a:xfrm>
      </p:grpSpPr>
      <p:pic>
        <p:nvPicPr>
          <p:cNvPr id="795" name="Google Shape;795;p79"/>
          <p:cNvPicPr preferRelativeResize="0"/>
          <p:nvPr/>
        </p:nvPicPr>
        <p:blipFill rotWithShape="1">
          <a:blip r:embed="rId2">
            <a:alphaModFix/>
          </a:blip>
          <a:srcRect b="0" l="44515" r="11111" t="0"/>
          <a:stretch/>
        </p:blipFill>
        <p:spPr>
          <a:xfrm>
            <a:off x="4579250" y="25"/>
            <a:ext cx="4564750" cy="5143500"/>
          </a:xfrm>
          <a:prstGeom prst="rect">
            <a:avLst/>
          </a:prstGeom>
          <a:noFill/>
          <a:ln>
            <a:noFill/>
          </a:ln>
        </p:spPr>
      </p:pic>
      <p:sp>
        <p:nvSpPr>
          <p:cNvPr id="796" name="Google Shape;796;p79"/>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7" name="Google Shape;797;p79"/>
          <p:cNvSpPr txBox="1"/>
          <p:nvPr>
            <p:ph idx="12" type="sldNum"/>
          </p:nvPr>
        </p:nvSpPr>
        <p:spPr>
          <a:xfrm>
            <a:off x="4089108"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798" name="Google Shape;798;p79"/>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799" name="Google Shape;799;p79"/>
          <p:cNvSpPr txBox="1"/>
          <p:nvPr>
            <p:ph idx="2" type="body"/>
          </p:nvPr>
        </p:nvSpPr>
        <p:spPr>
          <a:xfrm>
            <a:off x="485775" y="1916511"/>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800" name="Google Shape;800;p79"/>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801" name="Google Shape;801;p79"/>
          <p:cNvSpPr txBox="1"/>
          <p:nvPr>
            <p:ph idx="3"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02" name="Google Shape;802;p79"/>
          <p:cNvSpPr txBox="1"/>
          <p:nvPr>
            <p:ph idx="11" type="ftr"/>
          </p:nvPr>
        </p:nvSpPr>
        <p:spPr>
          <a:xfrm>
            <a:off x="10205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2 color 8">
  <p:cSld name="Color split v2_1_1_1_1">
    <p:spTree>
      <p:nvGrpSpPr>
        <p:cNvPr id="803" name="Shape 803"/>
        <p:cNvGrpSpPr/>
        <p:nvPr/>
      </p:nvGrpSpPr>
      <p:grpSpPr>
        <a:xfrm>
          <a:off x="0" y="0"/>
          <a:ext cx="0" cy="0"/>
          <a:chOff x="0" y="0"/>
          <a:chExt cx="0" cy="0"/>
        </a:xfrm>
      </p:grpSpPr>
      <p:pic>
        <p:nvPicPr>
          <p:cNvPr id="804" name="Google Shape;804;p80"/>
          <p:cNvPicPr preferRelativeResize="0"/>
          <p:nvPr/>
        </p:nvPicPr>
        <p:blipFill rotWithShape="1">
          <a:blip r:embed="rId2">
            <a:alphaModFix/>
          </a:blip>
          <a:srcRect b="0" l="44515" r="11111" t="0"/>
          <a:stretch/>
        </p:blipFill>
        <p:spPr>
          <a:xfrm>
            <a:off x="0" y="25"/>
            <a:ext cx="4564750" cy="5143500"/>
          </a:xfrm>
          <a:prstGeom prst="rect">
            <a:avLst/>
          </a:prstGeom>
          <a:noFill/>
          <a:ln>
            <a:noFill/>
          </a:ln>
        </p:spPr>
      </p:pic>
      <p:sp>
        <p:nvSpPr>
          <p:cNvPr id="805" name="Google Shape;805;p8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806" name="Google Shape;806;p80"/>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807" name="Google Shape;807;p80"/>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808" name="Google Shape;808;p80"/>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809" name="Google Shape;809;p80"/>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810" name="Google Shape;810;p80"/>
          <p:cNvSpPr txBox="1"/>
          <p:nvPr>
            <p:ph idx="3" type="body"/>
          </p:nvPr>
        </p:nvSpPr>
        <p:spPr>
          <a:xfrm>
            <a:off x="6316808" y="2913671"/>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1" name="Google Shape;811;p80"/>
          <p:cNvSpPr txBox="1"/>
          <p:nvPr>
            <p:ph idx="4" type="body"/>
          </p:nvPr>
        </p:nvSpPr>
        <p:spPr>
          <a:xfrm>
            <a:off x="6320732" y="1845162"/>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2" name="Google Shape;812;p80"/>
          <p:cNvSpPr txBox="1"/>
          <p:nvPr>
            <p:ph idx="5" type="body"/>
          </p:nvPr>
        </p:nvSpPr>
        <p:spPr>
          <a:xfrm>
            <a:off x="6316808" y="776653"/>
            <a:ext cx="22248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3" name="Google Shape;813;p8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plit Slides v3 color 8">
  <p:cSld name="Color split v3_1_1_1_1">
    <p:spTree>
      <p:nvGrpSpPr>
        <p:cNvPr id="814" name="Shape 814"/>
        <p:cNvGrpSpPr/>
        <p:nvPr/>
      </p:nvGrpSpPr>
      <p:grpSpPr>
        <a:xfrm>
          <a:off x="0" y="0"/>
          <a:ext cx="0" cy="0"/>
          <a:chOff x="0" y="0"/>
          <a:chExt cx="0" cy="0"/>
        </a:xfrm>
      </p:grpSpPr>
      <p:pic>
        <p:nvPicPr>
          <p:cNvPr id="815" name="Google Shape;815;p81"/>
          <p:cNvPicPr preferRelativeResize="0"/>
          <p:nvPr/>
        </p:nvPicPr>
        <p:blipFill rotWithShape="1">
          <a:blip r:embed="rId2">
            <a:alphaModFix/>
          </a:blip>
          <a:srcRect b="0" l="44515" r="11111" t="0"/>
          <a:stretch/>
        </p:blipFill>
        <p:spPr>
          <a:xfrm>
            <a:off x="0" y="25"/>
            <a:ext cx="4564750" cy="5143500"/>
          </a:xfrm>
          <a:prstGeom prst="rect">
            <a:avLst/>
          </a:prstGeom>
          <a:noFill/>
          <a:ln>
            <a:noFill/>
          </a:ln>
        </p:spPr>
      </p:pic>
      <p:sp>
        <p:nvSpPr>
          <p:cNvPr id="816" name="Google Shape;816;p81"/>
          <p:cNvSpPr txBox="1"/>
          <p:nvPr>
            <p:ph type="title"/>
          </p:nvPr>
        </p:nvSpPr>
        <p:spPr>
          <a:xfrm>
            <a:off x="485775" y="625263"/>
            <a:ext cx="37125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FFFFFF"/>
              </a:buClr>
              <a:buSzPts val="2600"/>
              <a:buFont typeface="Cormorant Garamond Medium"/>
              <a:buNone/>
              <a:defRPr sz="26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817" name="Google Shape;817;p81"/>
          <p:cNvSpPr txBox="1"/>
          <p:nvPr>
            <p:ph idx="1" type="body"/>
          </p:nvPr>
        </p:nvSpPr>
        <p:spPr>
          <a:xfrm>
            <a:off x="485775" y="314139"/>
            <a:ext cx="37125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700"/>
              <a:buFont typeface="Roboto Mono"/>
              <a:buNone/>
              <a:defRPr b="1" sz="700">
                <a:solidFill>
                  <a:srgbClr val="FFFFFF"/>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rgbClr val="FFFFFF"/>
              </a:buClr>
              <a:buSzPts val="1800"/>
              <a:buFont typeface="Roboto Mono"/>
              <a:buChar char="•"/>
              <a:defRPr>
                <a:solidFill>
                  <a:srgbClr val="FFFFFF"/>
                </a:solidFill>
                <a:latin typeface="Roboto Mono Light"/>
                <a:ea typeface="Roboto Mono Light"/>
                <a:cs typeface="Roboto Mono Light"/>
                <a:sym typeface="Roboto Mono Light"/>
              </a:defRPr>
            </a:lvl9pPr>
          </a:lstStyle>
          <a:p/>
        </p:txBody>
      </p:sp>
      <p:sp>
        <p:nvSpPr>
          <p:cNvPr id="818" name="Google Shape;818;p81"/>
          <p:cNvSpPr txBox="1"/>
          <p:nvPr>
            <p:ph idx="2" type="body"/>
          </p:nvPr>
        </p:nvSpPr>
        <p:spPr>
          <a:xfrm>
            <a:off x="48577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b="1" sz="1100">
                <a:solidFill>
                  <a:srgbClr val="FFFFFF"/>
                </a:solidFill>
                <a:latin typeface="Roboto"/>
                <a:ea typeface="Roboto"/>
                <a:cs typeface="Roboto"/>
                <a:sym typeface="Roboto"/>
              </a:defRPr>
            </a:lvl1pPr>
            <a:lvl2pPr indent="-342900" lvl="1" marL="914400" rtl="0" algn="l">
              <a:lnSpc>
                <a:spcPct val="130000"/>
              </a:lnSpc>
              <a:spcBef>
                <a:spcPts val="400"/>
              </a:spcBef>
              <a:spcAft>
                <a:spcPts val="0"/>
              </a:spcAft>
              <a:buClr>
                <a:srgbClr val="FFFFFF"/>
              </a:buClr>
              <a:buSzPts val="1800"/>
              <a:buChar char="•"/>
              <a:defRPr>
                <a:solidFill>
                  <a:srgbClr val="FFFFFF"/>
                </a:solidFill>
              </a:defRPr>
            </a:lvl2pPr>
            <a:lvl3pPr indent="-342900" lvl="2" marL="1371600" rtl="0" algn="l">
              <a:lnSpc>
                <a:spcPct val="130000"/>
              </a:lnSpc>
              <a:spcBef>
                <a:spcPts val="400"/>
              </a:spcBef>
              <a:spcAft>
                <a:spcPts val="0"/>
              </a:spcAft>
              <a:buClr>
                <a:srgbClr val="FFFFFF"/>
              </a:buClr>
              <a:buSzPts val="18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819" name="Google Shape;819;p81"/>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0" name="Google Shape;820;p81"/>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1" name="Google Shape;821;p81"/>
          <p:cNvSpPr txBox="1"/>
          <p:nvPr>
            <p:ph idx="5" type="body"/>
          </p:nvPr>
        </p:nvSpPr>
        <p:spPr>
          <a:xfrm>
            <a:off x="485775"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FFFFFF"/>
              </a:buClr>
              <a:buSzPts val="1100"/>
              <a:buNone/>
              <a:defRPr>
                <a:solidFill>
                  <a:srgbClr val="FFFFFF"/>
                </a:solidFill>
              </a:defRPr>
            </a:lvl1pPr>
            <a:lvl2pPr indent="-298450" lvl="1" marL="914400" rtl="0" algn="l">
              <a:lnSpc>
                <a:spcPct val="130000"/>
              </a:lnSpc>
              <a:spcBef>
                <a:spcPts val="400"/>
              </a:spcBef>
              <a:spcAft>
                <a:spcPts val="0"/>
              </a:spcAft>
              <a:buClr>
                <a:srgbClr val="FFFFFF"/>
              </a:buClr>
              <a:buSzPts val="1100"/>
              <a:buChar char="•"/>
              <a:defRPr>
                <a:solidFill>
                  <a:srgbClr val="FFFFFF"/>
                </a:solidFill>
              </a:defRPr>
            </a:lvl2pPr>
            <a:lvl3pPr indent="-298450" lvl="2" marL="1371600" rtl="0" algn="l">
              <a:lnSpc>
                <a:spcPct val="130000"/>
              </a:lnSpc>
              <a:spcBef>
                <a:spcPts val="400"/>
              </a:spcBef>
              <a:spcAft>
                <a:spcPts val="0"/>
              </a:spcAft>
              <a:buClr>
                <a:srgbClr val="FFFFFF"/>
              </a:buClr>
              <a:buSzPts val="1100"/>
              <a:buChar char="•"/>
              <a:defRPr>
                <a:solidFill>
                  <a:srgbClr val="FFFFFF"/>
                </a:solidFill>
              </a:defRPr>
            </a:lvl3pPr>
            <a:lvl4pPr indent="-342900" lvl="3" marL="1828800" rtl="0" algn="l">
              <a:lnSpc>
                <a:spcPct val="130000"/>
              </a:lnSpc>
              <a:spcBef>
                <a:spcPts val="400"/>
              </a:spcBef>
              <a:spcAft>
                <a:spcPts val="0"/>
              </a:spcAft>
              <a:buClr>
                <a:srgbClr val="FFFFFF"/>
              </a:buClr>
              <a:buSzPts val="1800"/>
              <a:buChar char="•"/>
              <a:defRPr>
                <a:solidFill>
                  <a:srgbClr val="FFFFFF"/>
                </a:solidFill>
              </a:defRPr>
            </a:lvl4pPr>
            <a:lvl5pPr indent="-342900" lvl="4" marL="2286000" rtl="0" algn="l">
              <a:lnSpc>
                <a:spcPct val="130000"/>
              </a:lnSpc>
              <a:spcBef>
                <a:spcPts val="400"/>
              </a:spcBef>
              <a:spcAft>
                <a:spcPts val="0"/>
              </a:spcAft>
              <a:buClr>
                <a:srgbClr val="FFFFFF"/>
              </a:buClr>
              <a:buSzPts val="1800"/>
              <a:buChar char="•"/>
              <a:defRPr>
                <a:solidFill>
                  <a:srgbClr val="FFFFFF"/>
                </a:solidFill>
              </a:defRPr>
            </a:lvl5pPr>
            <a:lvl6pPr indent="-342900" lvl="5" marL="2743200" rtl="0" algn="l">
              <a:lnSpc>
                <a:spcPct val="90000"/>
              </a:lnSpc>
              <a:spcBef>
                <a:spcPts val="400"/>
              </a:spcBef>
              <a:spcAft>
                <a:spcPts val="0"/>
              </a:spcAft>
              <a:buClr>
                <a:srgbClr val="FFFFFF"/>
              </a:buClr>
              <a:buSzPts val="1800"/>
              <a:buChar char="•"/>
              <a:defRPr>
                <a:solidFill>
                  <a:srgbClr val="FFFFFF"/>
                </a:solidFill>
              </a:defRPr>
            </a:lvl6pPr>
            <a:lvl7pPr indent="-342900" lvl="6" marL="3200400" rtl="0" algn="l">
              <a:lnSpc>
                <a:spcPct val="90000"/>
              </a:lnSpc>
              <a:spcBef>
                <a:spcPts val="375"/>
              </a:spcBef>
              <a:spcAft>
                <a:spcPts val="0"/>
              </a:spcAft>
              <a:buClr>
                <a:srgbClr val="FFFFFF"/>
              </a:buClr>
              <a:buSzPts val="1800"/>
              <a:buChar char="•"/>
              <a:defRPr>
                <a:solidFill>
                  <a:srgbClr val="FFFFFF"/>
                </a:solidFill>
              </a:defRPr>
            </a:lvl7pPr>
            <a:lvl8pPr indent="-342900" lvl="7" marL="3657600" rtl="0" algn="l">
              <a:lnSpc>
                <a:spcPct val="90000"/>
              </a:lnSpc>
              <a:spcBef>
                <a:spcPts val="375"/>
              </a:spcBef>
              <a:spcAft>
                <a:spcPts val="0"/>
              </a:spcAft>
              <a:buClr>
                <a:srgbClr val="FFFFFF"/>
              </a:buClr>
              <a:buSzPts val="1800"/>
              <a:buChar char="•"/>
              <a:defRPr>
                <a:solidFill>
                  <a:srgbClr val="FFFFFF"/>
                </a:solidFill>
              </a:defRPr>
            </a:lvl8pPr>
            <a:lvl9pPr indent="-342900" lvl="8" marL="4114800" rtl="0" algn="l">
              <a:lnSpc>
                <a:spcPct val="90000"/>
              </a:lnSpc>
              <a:spcBef>
                <a:spcPts val="375"/>
              </a:spcBef>
              <a:spcAft>
                <a:spcPts val="0"/>
              </a:spcAft>
              <a:buClr>
                <a:srgbClr val="FFFFFF"/>
              </a:buClr>
              <a:buSzPts val="1800"/>
              <a:buChar char="•"/>
              <a:defRPr>
                <a:solidFill>
                  <a:srgbClr val="FFFFFF"/>
                </a:solidFill>
              </a:defRPr>
            </a:lvl9pPr>
          </a:lstStyle>
          <a:p/>
        </p:txBody>
      </p:sp>
      <p:sp>
        <p:nvSpPr>
          <p:cNvPr id="822" name="Google Shape;822;p81"/>
          <p:cNvSpPr txBox="1"/>
          <p:nvPr>
            <p:ph idx="6" type="body"/>
          </p:nvPr>
        </p:nvSpPr>
        <p:spPr>
          <a:xfrm>
            <a:off x="4895214" y="3199425"/>
            <a:ext cx="37125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3" name="Google Shape;823;p81"/>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824" name="Google Shape;824;p81"/>
          <p:cNvPicPr preferRelativeResize="0"/>
          <p:nvPr/>
        </p:nvPicPr>
        <p:blipFill rotWithShape="1">
          <a:blip r:embed="rId3">
            <a:alphaModFix/>
          </a:blip>
          <a:srcRect b="0" l="0" r="0" t="0"/>
          <a:stretch/>
        </p:blipFill>
        <p:spPr>
          <a:xfrm>
            <a:off x="4836781" y="4836420"/>
            <a:ext cx="484811" cy="120263"/>
          </a:xfrm>
          <a:prstGeom prst="rect">
            <a:avLst/>
          </a:prstGeom>
          <a:noFill/>
          <a:ln>
            <a:noFill/>
          </a:ln>
        </p:spPr>
      </p:pic>
      <p:sp>
        <p:nvSpPr>
          <p:cNvPr id="825" name="Google Shape;825;p81"/>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v1">
  <p:cSld name="image">
    <p:spTree>
      <p:nvGrpSpPr>
        <p:cNvPr id="826" name="Shape 826"/>
        <p:cNvGrpSpPr/>
        <p:nvPr/>
      </p:nvGrpSpPr>
      <p:grpSpPr>
        <a:xfrm>
          <a:off x="0" y="0"/>
          <a:ext cx="0" cy="0"/>
          <a:chOff x="0" y="0"/>
          <a:chExt cx="0" cy="0"/>
        </a:xfrm>
      </p:grpSpPr>
      <p:sp>
        <p:nvSpPr>
          <p:cNvPr id="827" name="Google Shape;827;p82"/>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828" name="Google Shape;828;p82"/>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829" name="Google Shape;829;p82"/>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30" name="Google Shape;830;p82"/>
          <p:cNvSpPr txBox="1"/>
          <p:nvPr>
            <p:ph type="title"/>
          </p:nvPr>
        </p:nvSpPr>
        <p:spPr>
          <a:xfrm>
            <a:off x="485775" y="625263"/>
            <a:ext cx="81726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831" name="Google Shape;831;p82"/>
          <p:cNvPicPr preferRelativeResize="0"/>
          <p:nvPr/>
        </p:nvPicPr>
        <p:blipFill rotWithShape="1">
          <a:blip r:embed="rId3">
            <a:alphaModFix/>
          </a:blip>
          <a:srcRect b="0" l="0" r="0" t="0"/>
          <a:stretch/>
        </p:blipFill>
        <p:spPr>
          <a:xfrm>
            <a:off x="2067511" y="1676400"/>
            <a:ext cx="5014268" cy="3133725"/>
          </a:xfrm>
          <a:prstGeom prst="rect">
            <a:avLst/>
          </a:prstGeom>
          <a:noFill/>
          <a:ln>
            <a:noFill/>
          </a:ln>
        </p:spPr>
      </p:pic>
      <p:sp>
        <p:nvSpPr>
          <p:cNvPr id="832" name="Google Shape;832;p82"/>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v2">
  <p:cSld name="image v2">
    <p:spTree>
      <p:nvGrpSpPr>
        <p:cNvPr id="833" name="Shape 833"/>
        <p:cNvGrpSpPr/>
        <p:nvPr/>
      </p:nvGrpSpPr>
      <p:grpSpPr>
        <a:xfrm>
          <a:off x="0" y="0"/>
          <a:ext cx="0" cy="0"/>
          <a:chOff x="0" y="0"/>
          <a:chExt cx="0" cy="0"/>
        </a:xfrm>
      </p:grpSpPr>
      <p:sp>
        <p:nvSpPr>
          <p:cNvPr id="834" name="Google Shape;834;p83"/>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835" name="Google Shape;835;p83"/>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836" name="Google Shape;836;p83"/>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37" name="Google Shape;837;p83"/>
          <p:cNvSpPr txBox="1"/>
          <p:nvPr>
            <p:ph type="title"/>
          </p:nvPr>
        </p:nvSpPr>
        <p:spPr>
          <a:xfrm>
            <a:off x="485775" y="625263"/>
            <a:ext cx="81726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838" name="Google Shape;838;p83"/>
          <p:cNvPicPr preferRelativeResize="0"/>
          <p:nvPr/>
        </p:nvPicPr>
        <p:blipFill rotWithShape="1">
          <a:blip r:embed="rId3">
            <a:alphaModFix/>
          </a:blip>
          <a:srcRect b="0" l="0" r="0" t="0"/>
          <a:stretch/>
        </p:blipFill>
        <p:spPr>
          <a:xfrm>
            <a:off x="3805884" y="1524000"/>
            <a:ext cx="5014268" cy="3133725"/>
          </a:xfrm>
          <a:prstGeom prst="rect">
            <a:avLst/>
          </a:prstGeom>
          <a:noFill/>
          <a:ln>
            <a:noFill/>
          </a:ln>
        </p:spPr>
      </p:pic>
      <p:sp>
        <p:nvSpPr>
          <p:cNvPr id="839" name="Google Shape;839;p83"/>
          <p:cNvSpPr txBox="1"/>
          <p:nvPr>
            <p:ph idx="2" type="body"/>
          </p:nvPr>
        </p:nvSpPr>
        <p:spPr>
          <a:xfrm>
            <a:off x="485775" y="1676844"/>
            <a:ext cx="3578100" cy="10719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a:solidFill>
                  <a:srgbClr val="050527"/>
                </a:solidFill>
              </a:defRPr>
            </a:lvl1pPr>
            <a:lvl2pPr indent="-298450" lvl="1" marL="914400" rtl="0" algn="l">
              <a:lnSpc>
                <a:spcPct val="130000"/>
              </a:lnSpc>
              <a:spcBef>
                <a:spcPts val="400"/>
              </a:spcBef>
              <a:spcAft>
                <a:spcPts val="0"/>
              </a:spcAft>
              <a:buClr>
                <a:srgbClr val="050527"/>
              </a:buClr>
              <a:buSzPts val="1100"/>
              <a:buChar char="•"/>
              <a:defRPr>
                <a:solidFill>
                  <a:srgbClr val="050527"/>
                </a:solidFill>
              </a:defRPr>
            </a:lvl2pPr>
            <a:lvl3pPr indent="-298450" lvl="2" marL="1371600" rtl="0" algn="l">
              <a:lnSpc>
                <a:spcPct val="130000"/>
              </a:lnSpc>
              <a:spcBef>
                <a:spcPts val="400"/>
              </a:spcBef>
              <a:spcAft>
                <a:spcPts val="0"/>
              </a:spcAft>
              <a:buClr>
                <a:srgbClr val="050527"/>
              </a:buClr>
              <a:buSzPts val="1100"/>
              <a:buChar char="•"/>
              <a:defRPr>
                <a:solidFill>
                  <a:srgbClr val="050527"/>
                </a:solidFill>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40" name="Google Shape;840;p83"/>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v3">
  <p:cSld name="image v4">
    <p:spTree>
      <p:nvGrpSpPr>
        <p:cNvPr id="841" name="Shape 841"/>
        <p:cNvGrpSpPr/>
        <p:nvPr/>
      </p:nvGrpSpPr>
      <p:grpSpPr>
        <a:xfrm>
          <a:off x="0" y="0"/>
          <a:ext cx="0" cy="0"/>
          <a:chOff x="0" y="0"/>
          <a:chExt cx="0" cy="0"/>
        </a:xfrm>
      </p:grpSpPr>
      <p:sp>
        <p:nvSpPr>
          <p:cNvPr id="842" name="Google Shape;842;p84"/>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84"/>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44" name="Google Shape;844;p84"/>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845" name="Google Shape;845;p84"/>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46" name="Google Shape;846;p84"/>
          <p:cNvSpPr/>
          <p:nvPr/>
        </p:nvSpPr>
        <p:spPr>
          <a:xfrm>
            <a:off x="484800" y="1638376"/>
            <a:ext cx="8173500" cy="2518500"/>
          </a:xfrm>
          <a:prstGeom prst="roundRect">
            <a:avLst>
              <a:gd fmla="val 3234" name="adj"/>
            </a:avLst>
          </a:prstGeom>
          <a:solidFill>
            <a:srgbClr val="E2ECEF"/>
          </a:solidFill>
          <a:ln>
            <a:noFill/>
          </a:ln>
          <a:effectLst>
            <a:outerShdw blurRad="241300" sx="101000" rotWithShape="0" algn="ctr" sy="101000">
              <a:srgbClr val="000000">
                <a:alpha val="74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Roboto Light"/>
              <a:buNone/>
            </a:pPr>
            <a:r>
              <a:t/>
            </a:r>
            <a:endParaRPr sz="1400">
              <a:solidFill>
                <a:schemeClr val="lt1"/>
              </a:solidFill>
              <a:latin typeface="Roboto Light"/>
              <a:ea typeface="Roboto Light"/>
              <a:cs typeface="Roboto Light"/>
              <a:sym typeface="Roboto Light"/>
            </a:endParaRPr>
          </a:p>
        </p:txBody>
      </p:sp>
      <p:sp>
        <p:nvSpPr>
          <p:cNvPr id="847" name="Google Shape;847;p84"/>
          <p:cNvSpPr txBox="1"/>
          <p:nvPr>
            <p:ph idx="2" type="body"/>
          </p:nvPr>
        </p:nvSpPr>
        <p:spPr>
          <a:xfrm>
            <a:off x="484188" y="1178987"/>
            <a:ext cx="8173800" cy="317400"/>
          </a:xfrm>
          <a:prstGeom prst="rect">
            <a:avLst/>
          </a:prstGeom>
          <a:noFill/>
          <a:ln>
            <a:noFill/>
          </a:ln>
        </p:spPr>
        <p:txBody>
          <a:bodyPr anchorCtr="0" anchor="t"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48" name="Google Shape;848;p84"/>
          <p:cNvSpPr txBox="1"/>
          <p:nvPr>
            <p:ph idx="3"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49" name="Google Shape;849;p84"/>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v4">
  <p:cSld name="image v5">
    <p:bg>
      <p:bgPr>
        <a:solidFill>
          <a:schemeClr val="lt1"/>
        </a:solidFill>
      </p:bgPr>
    </p:bg>
    <p:spTree>
      <p:nvGrpSpPr>
        <p:cNvPr id="850" name="Shape 850"/>
        <p:cNvGrpSpPr/>
        <p:nvPr/>
      </p:nvGrpSpPr>
      <p:grpSpPr>
        <a:xfrm>
          <a:off x="0" y="0"/>
          <a:ext cx="0" cy="0"/>
          <a:chOff x="0" y="0"/>
          <a:chExt cx="0" cy="0"/>
        </a:xfrm>
      </p:grpSpPr>
      <p:pic>
        <p:nvPicPr>
          <p:cNvPr id="851" name="Google Shape;851;p85"/>
          <p:cNvPicPr preferRelativeResize="0"/>
          <p:nvPr/>
        </p:nvPicPr>
        <p:blipFill rotWithShape="1">
          <a:blip r:embed="rId2">
            <a:alphaModFix/>
          </a:blip>
          <a:srcRect b="0" l="0" r="8029" t="0"/>
          <a:stretch/>
        </p:blipFill>
        <p:spPr>
          <a:xfrm>
            <a:off x="1" y="0"/>
            <a:ext cx="9144000" cy="5143500"/>
          </a:xfrm>
          <a:prstGeom prst="roundRect">
            <a:avLst>
              <a:gd fmla="val 0" name="adj"/>
            </a:avLst>
          </a:prstGeom>
          <a:noFill/>
          <a:ln>
            <a:noFill/>
          </a:ln>
        </p:spPr>
      </p:pic>
      <p:sp>
        <p:nvSpPr>
          <p:cNvPr id="852" name="Google Shape;852;p85"/>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3" name="Google Shape;853;p85"/>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54" name="Google Shape;854;p85"/>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855" name="Google Shape;855;p85"/>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856" name="Google Shape;856;p85"/>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v5">
  <p:cSld name="1_image v5">
    <p:bg>
      <p:bgPr>
        <a:solidFill>
          <a:schemeClr val="lt1"/>
        </a:solidFill>
      </p:bgPr>
    </p:bg>
    <p:spTree>
      <p:nvGrpSpPr>
        <p:cNvPr id="857" name="Shape 857"/>
        <p:cNvGrpSpPr/>
        <p:nvPr/>
      </p:nvGrpSpPr>
      <p:grpSpPr>
        <a:xfrm>
          <a:off x="0" y="0"/>
          <a:ext cx="0" cy="0"/>
          <a:chOff x="0" y="0"/>
          <a:chExt cx="0" cy="0"/>
        </a:xfrm>
      </p:grpSpPr>
      <p:pic>
        <p:nvPicPr>
          <p:cNvPr id="858" name="Google Shape;858;p86"/>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859" name="Google Shape;859;p86"/>
          <p:cNvSpPr txBox="1"/>
          <p:nvPr>
            <p:ph type="title"/>
          </p:nvPr>
        </p:nvSpPr>
        <p:spPr>
          <a:xfrm>
            <a:off x="485775" y="625264"/>
            <a:ext cx="8172600" cy="5124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0" name="Google Shape;860;p86"/>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None/>
              <a:defRPr b="1" sz="700">
                <a:solidFill>
                  <a:schemeClr val="accent1"/>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61" name="Google Shape;861;p86"/>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862" name="Google Shape;862;p86"/>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sp>
        <p:nvSpPr>
          <p:cNvPr id="863" name="Google Shape;863;p86"/>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v1">
  <p:cSld name="diagram venn x 2">
    <p:spTree>
      <p:nvGrpSpPr>
        <p:cNvPr id="864" name="Shape 864"/>
        <p:cNvGrpSpPr/>
        <p:nvPr/>
      </p:nvGrpSpPr>
      <p:grpSpPr>
        <a:xfrm>
          <a:off x="0" y="0"/>
          <a:ext cx="0" cy="0"/>
          <a:chOff x="0" y="0"/>
          <a:chExt cx="0" cy="0"/>
        </a:xfrm>
      </p:grpSpPr>
      <p:sp>
        <p:nvSpPr>
          <p:cNvPr id="865" name="Google Shape;865;p87"/>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866" name="Google Shape;866;p87"/>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867" name="Google Shape;867;p87"/>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68" name="Google Shape;868;p87"/>
          <p:cNvSpPr txBox="1"/>
          <p:nvPr>
            <p:ph type="title"/>
          </p:nvPr>
        </p:nvSpPr>
        <p:spPr>
          <a:xfrm>
            <a:off x="485775" y="625263"/>
            <a:ext cx="81726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9" name="Google Shape;869;p87"/>
          <p:cNvSpPr txBox="1"/>
          <p:nvPr>
            <p:ph idx="2" type="body"/>
          </p:nvPr>
        </p:nvSpPr>
        <p:spPr>
          <a:xfrm>
            <a:off x="485775" y="2012149"/>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70" name="Google Shape;870;p87"/>
          <p:cNvSpPr txBox="1"/>
          <p:nvPr>
            <p:ph idx="3" type="body"/>
          </p:nvPr>
        </p:nvSpPr>
        <p:spPr>
          <a:xfrm>
            <a:off x="6372374" y="2012149"/>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71" name="Google Shape;871;p87"/>
          <p:cNvSpPr txBox="1"/>
          <p:nvPr>
            <p:ph idx="4" type="body"/>
          </p:nvPr>
        </p:nvSpPr>
        <p:spPr>
          <a:xfrm>
            <a:off x="485774" y="3474582"/>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72" name="Google Shape;872;p87"/>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v2">
  <p:cSld name="diagram venn x 3">
    <p:spTree>
      <p:nvGrpSpPr>
        <p:cNvPr id="873" name="Shape 873"/>
        <p:cNvGrpSpPr/>
        <p:nvPr/>
      </p:nvGrpSpPr>
      <p:grpSpPr>
        <a:xfrm>
          <a:off x="0" y="0"/>
          <a:ext cx="0" cy="0"/>
          <a:chOff x="0" y="0"/>
          <a:chExt cx="0" cy="0"/>
        </a:xfrm>
      </p:grpSpPr>
      <p:sp>
        <p:nvSpPr>
          <p:cNvPr id="874" name="Google Shape;874;p88"/>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875" name="Google Shape;875;p88"/>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pic>
        <p:nvPicPr>
          <p:cNvPr id="876" name="Google Shape;876;p88"/>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77" name="Google Shape;877;p88"/>
          <p:cNvSpPr txBox="1"/>
          <p:nvPr>
            <p:ph type="title"/>
          </p:nvPr>
        </p:nvSpPr>
        <p:spPr>
          <a:xfrm>
            <a:off x="485775" y="625263"/>
            <a:ext cx="81726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8" name="Google Shape;878;p88"/>
          <p:cNvSpPr txBox="1"/>
          <p:nvPr>
            <p:ph idx="2" type="body"/>
          </p:nvPr>
        </p:nvSpPr>
        <p:spPr>
          <a:xfrm>
            <a:off x="485775" y="2012149"/>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79" name="Google Shape;879;p88"/>
          <p:cNvSpPr txBox="1"/>
          <p:nvPr>
            <p:ph idx="3" type="body"/>
          </p:nvPr>
        </p:nvSpPr>
        <p:spPr>
          <a:xfrm>
            <a:off x="6372374" y="2012149"/>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80" name="Google Shape;880;p88"/>
          <p:cNvSpPr txBox="1"/>
          <p:nvPr>
            <p:ph idx="4" type="body"/>
          </p:nvPr>
        </p:nvSpPr>
        <p:spPr>
          <a:xfrm>
            <a:off x="485774" y="3474582"/>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81" name="Google Shape;881;p88"/>
          <p:cNvSpPr txBox="1"/>
          <p:nvPr>
            <p:ph idx="5" type="body"/>
          </p:nvPr>
        </p:nvSpPr>
        <p:spPr>
          <a:xfrm>
            <a:off x="6372374" y="3474581"/>
            <a:ext cx="2286000" cy="1004400"/>
          </a:xfrm>
          <a:prstGeom prst="rect">
            <a:avLst/>
          </a:prstGeom>
          <a:noFill/>
          <a:ln>
            <a:noFill/>
          </a:ln>
        </p:spPr>
        <p:txBody>
          <a:bodyPr anchorCtr="0" anchor="t" bIns="45700" lIns="0" spcFirstLastPara="1" rIns="0" wrap="square" tIns="45700">
            <a:noAutofit/>
          </a:bodyPr>
          <a:lstStyle>
            <a:lvl1pPr indent="-298450" lvl="0" marL="457200" rtl="0" algn="l">
              <a:lnSpc>
                <a:spcPct val="130000"/>
              </a:lnSpc>
              <a:spcBef>
                <a:spcPts val="0"/>
              </a:spcBef>
              <a:spcAft>
                <a:spcPts val="0"/>
              </a:spcAft>
              <a:buClr>
                <a:srgbClr val="050527"/>
              </a:buClr>
              <a:buSzPts val="1100"/>
              <a:buFont typeface="Arial"/>
              <a:buChar char="•"/>
              <a:defRPr/>
            </a:lvl1pPr>
            <a:lvl2pPr indent="-228600" lvl="1" marL="914400" rtl="0" algn="ctr">
              <a:lnSpc>
                <a:spcPct val="130000"/>
              </a:lnSpc>
              <a:spcBef>
                <a:spcPts val="400"/>
              </a:spcBef>
              <a:spcAft>
                <a:spcPts val="0"/>
              </a:spcAft>
              <a:buClr>
                <a:srgbClr val="050527"/>
              </a:buClr>
              <a:buSzPts val="1100"/>
              <a:buNone/>
              <a:defRPr/>
            </a:lvl2pPr>
            <a:lvl3pPr indent="-228600" lvl="2" marL="1371600" rtl="0" algn="ctr">
              <a:lnSpc>
                <a:spcPct val="130000"/>
              </a:lnSpc>
              <a:spcBef>
                <a:spcPts val="400"/>
              </a:spcBef>
              <a:spcAft>
                <a:spcPts val="0"/>
              </a:spcAft>
              <a:buClr>
                <a:srgbClr val="050527"/>
              </a:buClr>
              <a:buSzPts val="1100"/>
              <a:buNone/>
              <a:defRPr/>
            </a:lvl3pPr>
            <a:lvl4pPr indent="-228600" lvl="3" marL="1828800" rtl="0" algn="ctr">
              <a:lnSpc>
                <a:spcPct val="130000"/>
              </a:lnSpc>
              <a:spcBef>
                <a:spcPts val="400"/>
              </a:spcBef>
              <a:spcAft>
                <a:spcPts val="0"/>
              </a:spcAft>
              <a:buClr>
                <a:srgbClr val="050527"/>
              </a:buClr>
              <a:buSzPts val="1100"/>
              <a:buNone/>
              <a:defRPr/>
            </a:lvl4pPr>
            <a:lvl5pPr indent="-228600" lvl="4" marL="2286000" rtl="0" algn="ctr">
              <a:lnSpc>
                <a:spcPct val="130000"/>
              </a:lnSpc>
              <a:spcBef>
                <a:spcPts val="400"/>
              </a:spcBef>
              <a:spcAft>
                <a:spcPts val="0"/>
              </a:spcAft>
              <a:buClr>
                <a:srgbClr val="050527"/>
              </a:buClr>
              <a:buSzPts val="1100"/>
              <a:buNone/>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82" name="Google Shape;882;p88"/>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s v1">
  <p:cSld name="logo ">
    <p:spTree>
      <p:nvGrpSpPr>
        <p:cNvPr id="883" name="Shape 883"/>
        <p:cNvGrpSpPr/>
        <p:nvPr/>
      </p:nvGrpSpPr>
      <p:grpSpPr>
        <a:xfrm>
          <a:off x="0" y="0"/>
          <a:ext cx="0" cy="0"/>
          <a:chOff x="0" y="0"/>
          <a:chExt cx="0" cy="0"/>
        </a:xfrm>
      </p:grpSpPr>
      <p:sp>
        <p:nvSpPr>
          <p:cNvPr id="884" name="Google Shape;884;p89"/>
          <p:cNvSpPr txBox="1"/>
          <p:nvPr>
            <p:ph type="title"/>
          </p:nvPr>
        </p:nvSpPr>
        <p:spPr>
          <a:xfrm>
            <a:off x="485775" y="625263"/>
            <a:ext cx="75804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5" name="Google Shape;885;p89"/>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sp>
        <p:nvSpPr>
          <p:cNvPr id="886" name="Google Shape;886;p89"/>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887" name="Google Shape;887;p89"/>
          <p:cNvSpPr txBox="1"/>
          <p:nvPr>
            <p:ph idx="2" type="body"/>
          </p:nvPr>
        </p:nvSpPr>
        <p:spPr>
          <a:xfrm>
            <a:off x="488724" y="349567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888" name="Google Shape;888;p89"/>
          <p:cNvPicPr preferRelativeResize="0"/>
          <p:nvPr/>
        </p:nvPicPr>
        <p:blipFill rotWithShape="1">
          <a:blip r:embed="rId2">
            <a:alphaModFix/>
          </a:blip>
          <a:srcRect b="0" l="0" r="0" t="0"/>
          <a:stretch/>
        </p:blipFill>
        <p:spPr>
          <a:xfrm>
            <a:off x="489573" y="4836420"/>
            <a:ext cx="484811" cy="120263"/>
          </a:xfrm>
          <a:prstGeom prst="rect">
            <a:avLst/>
          </a:prstGeom>
          <a:noFill/>
          <a:ln>
            <a:noFill/>
          </a:ln>
        </p:spPr>
      </p:pic>
      <p:sp>
        <p:nvSpPr>
          <p:cNvPr id="889" name="Google Shape;889;p89"/>
          <p:cNvSpPr txBox="1"/>
          <p:nvPr>
            <p:ph idx="3" type="body"/>
          </p:nvPr>
        </p:nvSpPr>
        <p:spPr>
          <a:xfrm>
            <a:off x="3661537" y="349567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0" name="Google Shape;890;p89"/>
          <p:cNvSpPr txBox="1"/>
          <p:nvPr>
            <p:ph idx="4" type="body"/>
          </p:nvPr>
        </p:nvSpPr>
        <p:spPr>
          <a:xfrm>
            <a:off x="6838274" y="3493995"/>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1" name="Google Shape;891;p89"/>
          <p:cNvSpPr txBox="1"/>
          <p:nvPr>
            <p:ph idx="5" type="body"/>
          </p:nvPr>
        </p:nvSpPr>
        <p:spPr>
          <a:xfrm>
            <a:off x="484800" y="232371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2" name="Google Shape;892;p89"/>
          <p:cNvSpPr txBox="1"/>
          <p:nvPr>
            <p:ph idx="6" type="body"/>
          </p:nvPr>
        </p:nvSpPr>
        <p:spPr>
          <a:xfrm>
            <a:off x="3657613" y="2323714"/>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3" name="Google Shape;893;p89"/>
          <p:cNvSpPr txBox="1"/>
          <p:nvPr>
            <p:ph idx="7" type="body"/>
          </p:nvPr>
        </p:nvSpPr>
        <p:spPr>
          <a:xfrm>
            <a:off x="6834350" y="2322035"/>
            <a:ext cx="1824000" cy="534900"/>
          </a:xfrm>
          <a:prstGeom prst="rect">
            <a:avLst/>
          </a:prstGeom>
          <a:noFill/>
          <a:ln>
            <a:noFill/>
          </a:ln>
        </p:spPr>
        <p:txBody>
          <a:bodyPr anchorCtr="0" anchor="t" bIns="45700" lIns="0" spcFirstLastPara="1" rIns="0" wrap="square" tIns="45700">
            <a:noAutofit/>
          </a:bodyPr>
          <a:lstStyle>
            <a:lvl1pPr indent="-228600" lvl="0" marL="457200" rtl="0" algn="l">
              <a:lnSpc>
                <a:spcPct val="120000"/>
              </a:lnSpc>
              <a:spcBef>
                <a:spcPts val="400"/>
              </a:spcBef>
              <a:spcAft>
                <a:spcPts val="0"/>
              </a:spcAft>
              <a:buClr>
                <a:srgbClr val="050527"/>
              </a:buClr>
              <a:buSzPts val="900"/>
              <a:buNone/>
              <a:defRPr sz="900">
                <a:solidFill>
                  <a:srgbClr val="050527"/>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4" name="Google Shape;894;p89"/>
          <p:cNvSpPr txBox="1"/>
          <p:nvPr>
            <p:ph idx="8" type="body"/>
          </p:nvPr>
        </p:nvSpPr>
        <p:spPr>
          <a:xfrm>
            <a:off x="484800" y="4266558"/>
            <a:ext cx="5505600" cy="340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Clr>
                <a:srgbClr val="666666"/>
              </a:buClr>
              <a:buSzPts val="600"/>
              <a:buNone/>
              <a:defRPr sz="600">
                <a:solidFill>
                  <a:srgbClr val="666666"/>
                </a:solidFill>
                <a:latin typeface="Roboto Light"/>
                <a:ea typeface="Roboto Light"/>
                <a:cs typeface="Roboto Light"/>
                <a:sym typeface="Roboto Light"/>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95" name="Google Shape;895;p89"/>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s v2">
  <p:cSld name="logos v2">
    <p:spTree>
      <p:nvGrpSpPr>
        <p:cNvPr id="896" name="Shape 896"/>
        <p:cNvGrpSpPr/>
        <p:nvPr/>
      </p:nvGrpSpPr>
      <p:grpSpPr>
        <a:xfrm>
          <a:off x="0" y="0"/>
          <a:ext cx="0" cy="0"/>
          <a:chOff x="0" y="0"/>
          <a:chExt cx="0" cy="0"/>
        </a:xfrm>
      </p:grpSpPr>
      <p:pic>
        <p:nvPicPr>
          <p:cNvPr id="897" name="Google Shape;897;p90"/>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898" name="Google Shape;898;p90"/>
          <p:cNvSpPr txBox="1"/>
          <p:nvPr>
            <p:ph idx="1" type="body"/>
          </p:nvPr>
        </p:nvSpPr>
        <p:spPr>
          <a:xfrm>
            <a:off x="485775" y="314139"/>
            <a:ext cx="35781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chemeClr val="accent1"/>
              </a:buClr>
              <a:buSzPts val="700"/>
              <a:buFont typeface="Roboto Mono"/>
              <a:buNone/>
              <a:defRPr b="1" sz="700">
                <a:solidFill>
                  <a:schemeClr val="accent1"/>
                </a:solidFill>
                <a:latin typeface="Roboto Mono"/>
                <a:ea typeface="Roboto Mono"/>
                <a:cs typeface="Roboto Mono"/>
                <a:sym typeface="Roboto Mono"/>
              </a:defRPr>
            </a:lvl1pPr>
            <a:lvl2pPr indent="-342900" lvl="1" marL="9144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2pPr>
            <a:lvl3pPr indent="-342900" lvl="2" marL="13716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3pPr>
            <a:lvl4pPr indent="-342900" lvl="3" marL="18288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4pPr>
            <a:lvl5pPr indent="-342900" lvl="4" marL="2286000" rtl="0" algn="l">
              <a:lnSpc>
                <a:spcPct val="130000"/>
              </a:lnSpc>
              <a:spcBef>
                <a:spcPts val="400"/>
              </a:spcBef>
              <a:spcAft>
                <a:spcPts val="0"/>
              </a:spcAft>
              <a:buClr>
                <a:srgbClr val="050527"/>
              </a:buClr>
              <a:buSzPts val="1800"/>
              <a:buFont typeface="Roboto Mono"/>
              <a:buChar char="•"/>
              <a:defRPr>
                <a:latin typeface="Roboto Mono Light"/>
                <a:ea typeface="Roboto Mono Light"/>
                <a:cs typeface="Roboto Mono Light"/>
                <a:sym typeface="Roboto Mono Light"/>
              </a:defRPr>
            </a:lvl5pPr>
            <a:lvl6pPr indent="-342900" lvl="5" marL="2743200" rtl="0" algn="l">
              <a:lnSpc>
                <a:spcPct val="90000"/>
              </a:lnSpc>
              <a:spcBef>
                <a:spcPts val="400"/>
              </a:spcBef>
              <a:spcAft>
                <a:spcPts val="0"/>
              </a:spcAft>
              <a:buClr>
                <a:schemeClr val="dk1"/>
              </a:buClr>
              <a:buSzPts val="1800"/>
              <a:buFont typeface="Roboto Mono"/>
              <a:buChar char="•"/>
              <a:defRPr>
                <a:latin typeface="Roboto Mono Light"/>
                <a:ea typeface="Roboto Mono Light"/>
                <a:cs typeface="Roboto Mono Light"/>
                <a:sym typeface="Roboto Mono Light"/>
              </a:defRPr>
            </a:lvl6pPr>
            <a:lvl7pPr indent="-342900" lvl="6" marL="32004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7pPr>
            <a:lvl8pPr indent="-342900" lvl="7" marL="36576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8pPr>
            <a:lvl9pPr indent="-342900" lvl="8" marL="4114800" rtl="0" algn="l">
              <a:lnSpc>
                <a:spcPct val="90000"/>
              </a:lnSpc>
              <a:spcBef>
                <a:spcPts val="375"/>
              </a:spcBef>
              <a:spcAft>
                <a:spcPts val="0"/>
              </a:spcAft>
              <a:buClr>
                <a:schemeClr val="dk1"/>
              </a:buClr>
              <a:buSzPts val="1800"/>
              <a:buFont typeface="Roboto Mono"/>
              <a:buChar char="•"/>
              <a:defRPr>
                <a:latin typeface="Roboto Mono Light"/>
                <a:ea typeface="Roboto Mono Light"/>
                <a:cs typeface="Roboto Mono Light"/>
                <a:sym typeface="Roboto Mono Light"/>
              </a:defRPr>
            </a:lvl9pPr>
          </a:lstStyle>
          <a:p/>
        </p:txBody>
      </p:sp>
      <p:sp>
        <p:nvSpPr>
          <p:cNvPr id="899" name="Google Shape;899;p90"/>
          <p:cNvSpPr txBox="1"/>
          <p:nvPr>
            <p:ph idx="12" type="sldNum"/>
          </p:nvPr>
        </p:nvSpPr>
        <p:spPr>
          <a:xfrm>
            <a:off x="8436316" y="4772774"/>
            <a:ext cx="383700" cy="273900"/>
          </a:xfrm>
          <a:prstGeom prst="rect">
            <a:avLst/>
          </a:prstGeom>
          <a:noFill/>
          <a:ln>
            <a:noFill/>
          </a:ln>
        </p:spPr>
        <p:txBody>
          <a:bodyPr anchorCtr="0" anchor="ctr" bIns="45700" lIns="0" spcFirstLastPara="1" rIns="0" wrap="square" tIns="45700">
            <a:noAutofit/>
          </a:bodyPr>
          <a:lstStyle>
            <a:lvl1pPr indent="0" lvl="0" marL="0" rtl="0" algn="l">
              <a:spcBef>
                <a:spcPts val="0"/>
              </a:spcBef>
              <a:buNone/>
              <a:defRPr sz="700">
                <a:solidFill>
                  <a:srgbClr val="4F50FF"/>
                </a:solidFill>
                <a:latin typeface="Roboto"/>
                <a:ea typeface="Roboto"/>
                <a:cs typeface="Roboto"/>
                <a:sym typeface="Roboto"/>
              </a:defRPr>
            </a:lvl1pPr>
            <a:lvl2pPr indent="0" lvl="1" marL="0" rtl="0" algn="l">
              <a:spcBef>
                <a:spcPts val="0"/>
              </a:spcBef>
              <a:buNone/>
              <a:defRPr sz="700">
                <a:solidFill>
                  <a:srgbClr val="4F50FF"/>
                </a:solidFill>
                <a:latin typeface="Roboto"/>
                <a:ea typeface="Roboto"/>
                <a:cs typeface="Roboto"/>
                <a:sym typeface="Roboto"/>
              </a:defRPr>
            </a:lvl2pPr>
            <a:lvl3pPr indent="0" lvl="2" marL="0" rtl="0" algn="l">
              <a:spcBef>
                <a:spcPts val="0"/>
              </a:spcBef>
              <a:buNone/>
              <a:defRPr sz="700">
                <a:solidFill>
                  <a:srgbClr val="4F50FF"/>
                </a:solidFill>
                <a:latin typeface="Roboto"/>
                <a:ea typeface="Roboto"/>
                <a:cs typeface="Roboto"/>
                <a:sym typeface="Roboto"/>
              </a:defRPr>
            </a:lvl3pPr>
            <a:lvl4pPr indent="0" lvl="3" marL="0" rtl="0" algn="l">
              <a:spcBef>
                <a:spcPts val="0"/>
              </a:spcBef>
              <a:buNone/>
              <a:defRPr sz="700">
                <a:solidFill>
                  <a:srgbClr val="4F50FF"/>
                </a:solidFill>
                <a:latin typeface="Roboto"/>
                <a:ea typeface="Roboto"/>
                <a:cs typeface="Roboto"/>
                <a:sym typeface="Roboto"/>
              </a:defRPr>
            </a:lvl4pPr>
            <a:lvl5pPr indent="0" lvl="4" marL="0" rtl="0" algn="l">
              <a:spcBef>
                <a:spcPts val="0"/>
              </a:spcBef>
              <a:buNone/>
              <a:defRPr sz="700">
                <a:solidFill>
                  <a:srgbClr val="4F50FF"/>
                </a:solidFill>
                <a:latin typeface="Roboto"/>
                <a:ea typeface="Roboto"/>
                <a:cs typeface="Roboto"/>
                <a:sym typeface="Roboto"/>
              </a:defRPr>
            </a:lvl5pPr>
            <a:lvl6pPr indent="0" lvl="5" marL="0" rtl="0" algn="l">
              <a:spcBef>
                <a:spcPts val="0"/>
              </a:spcBef>
              <a:buNone/>
              <a:defRPr sz="700">
                <a:solidFill>
                  <a:srgbClr val="4F50FF"/>
                </a:solidFill>
                <a:latin typeface="Roboto"/>
                <a:ea typeface="Roboto"/>
                <a:cs typeface="Roboto"/>
                <a:sym typeface="Roboto"/>
              </a:defRPr>
            </a:lvl6pPr>
            <a:lvl7pPr indent="0" lvl="6" marL="0" rtl="0" algn="l">
              <a:spcBef>
                <a:spcPts val="0"/>
              </a:spcBef>
              <a:buNone/>
              <a:defRPr sz="700">
                <a:solidFill>
                  <a:srgbClr val="4F50FF"/>
                </a:solidFill>
                <a:latin typeface="Roboto"/>
                <a:ea typeface="Roboto"/>
                <a:cs typeface="Roboto"/>
                <a:sym typeface="Roboto"/>
              </a:defRPr>
            </a:lvl7pPr>
            <a:lvl8pPr indent="0" lvl="7" marL="0" rtl="0" algn="l">
              <a:spcBef>
                <a:spcPts val="0"/>
              </a:spcBef>
              <a:buNone/>
              <a:defRPr sz="700">
                <a:solidFill>
                  <a:srgbClr val="4F50FF"/>
                </a:solidFill>
                <a:latin typeface="Roboto"/>
                <a:ea typeface="Roboto"/>
                <a:cs typeface="Roboto"/>
                <a:sym typeface="Roboto"/>
              </a:defRPr>
            </a:lvl8pPr>
            <a:lvl9pPr indent="0" lvl="8" marL="0" rtl="0" algn="l">
              <a:spcBef>
                <a:spcPts val="0"/>
              </a:spcBef>
              <a:buNone/>
              <a:defRPr sz="700">
                <a:solidFill>
                  <a:srgbClr val="4F50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r>
              <a:rPr lang="en"/>
              <a:t> </a:t>
            </a:r>
            <a:endParaRPr/>
          </a:p>
        </p:txBody>
      </p:sp>
      <p:pic>
        <p:nvPicPr>
          <p:cNvPr id="900" name="Google Shape;900;p90"/>
          <p:cNvPicPr preferRelativeResize="0"/>
          <p:nvPr/>
        </p:nvPicPr>
        <p:blipFill rotWithShape="1">
          <a:blip r:embed="rId3">
            <a:alphaModFix/>
          </a:blip>
          <a:srcRect b="0" l="0" r="0" t="0"/>
          <a:stretch/>
        </p:blipFill>
        <p:spPr>
          <a:xfrm>
            <a:off x="489573" y="4836420"/>
            <a:ext cx="484811" cy="120263"/>
          </a:xfrm>
          <a:prstGeom prst="rect">
            <a:avLst/>
          </a:prstGeom>
          <a:noFill/>
          <a:ln>
            <a:noFill/>
          </a:ln>
        </p:spPr>
      </p:pic>
      <p:cxnSp>
        <p:nvCxnSpPr>
          <p:cNvPr id="901" name="Google Shape;901;p90"/>
          <p:cNvCxnSpPr/>
          <p:nvPr/>
        </p:nvCxnSpPr>
        <p:spPr>
          <a:xfrm>
            <a:off x="4530271" y="1879600"/>
            <a:ext cx="0" cy="2315100"/>
          </a:xfrm>
          <a:prstGeom prst="straightConnector1">
            <a:avLst/>
          </a:prstGeom>
          <a:noFill/>
          <a:ln cap="flat" cmpd="sng" w="9525">
            <a:solidFill>
              <a:schemeClr val="lt1"/>
            </a:solidFill>
            <a:prstDash val="solid"/>
            <a:miter lim="800000"/>
            <a:headEnd len="sm" w="sm" type="none"/>
            <a:tailEnd len="sm" w="sm" type="none"/>
          </a:ln>
        </p:spPr>
      </p:cxnSp>
      <p:sp>
        <p:nvSpPr>
          <p:cNvPr id="902" name="Google Shape;902;p90"/>
          <p:cNvSpPr txBox="1"/>
          <p:nvPr>
            <p:ph type="title"/>
          </p:nvPr>
        </p:nvSpPr>
        <p:spPr>
          <a:xfrm>
            <a:off x="485775" y="625263"/>
            <a:ext cx="3578100" cy="994200"/>
          </a:xfrm>
          <a:prstGeom prst="rect">
            <a:avLst/>
          </a:prstGeom>
          <a:noFill/>
          <a:ln>
            <a:noFill/>
          </a:ln>
        </p:spPr>
        <p:txBody>
          <a:bodyPr anchorCtr="0" anchor="t" bIns="45700" lIns="0" spcFirstLastPara="1" rIns="0" wrap="square" tIns="45700">
            <a:noAutofit/>
          </a:bodyPr>
          <a:lstStyle>
            <a:lvl1pPr lvl="0" rtl="0" algn="l">
              <a:lnSpc>
                <a:spcPct val="100000"/>
              </a:lnSpc>
              <a:spcBef>
                <a:spcPts val="0"/>
              </a:spcBef>
              <a:spcAft>
                <a:spcPts val="0"/>
              </a:spcAft>
              <a:buClr>
                <a:srgbClr val="050527"/>
              </a:buClr>
              <a:buSzPts val="2600"/>
              <a:buFont typeface="Cormorant Garamond Medium"/>
              <a:buNone/>
              <a:defRPr sz="2600">
                <a:solidFill>
                  <a:srgbClr val="050527"/>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3" name="Google Shape;903;p90"/>
          <p:cNvSpPr txBox="1"/>
          <p:nvPr>
            <p:ph idx="2" type="body"/>
          </p:nvPr>
        </p:nvSpPr>
        <p:spPr>
          <a:xfrm>
            <a:off x="485775" y="1693524"/>
            <a:ext cx="35706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4" name="Google Shape;904;p90"/>
          <p:cNvSpPr txBox="1"/>
          <p:nvPr>
            <p:ph idx="3" type="body"/>
          </p:nvPr>
        </p:nvSpPr>
        <p:spPr>
          <a:xfrm>
            <a:off x="4895214" y="1693524"/>
            <a:ext cx="3704400" cy="209400"/>
          </a:xfrm>
          <a:prstGeom prst="rect">
            <a:avLst/>
          </a:prstGeom>
          <a:noFill/>
          <a:ln>
            <a:noFill/>
          </a:ln>
        </p:spPr>
        <p:txBody>
          <a:bodyPr anchorCtr="0" anchor="ctr" bIns="45700" lIns="0" spcFirstLastPara="1" rIns="0" wrap="square" tIns="45700">
            <a:noAutofit/>
          </a:bodyPr>
          <a:lstStyle>
            <a:lvl1pPr indent="-228600" lvl="0" marL="457200" rtl="0" algn="l">
              <a:lnSpc>
                <a:spcPct val="130000"/>
              </a:lnSpc>
              <a:spcBef>
                <a:spcPts val="400"/>
              </a:spcBef>
              <a:spcAft>
                <a:spcPts val="0"/>
              </a:spcAft>
              <a:buClr>
                <a:srgbClr val="050527"/>
              </a:buClr>
              <a:buSzPts val="1100"/>
              <a:buNone/>
              <a:defRPr b="1" sz="1100">
                <a:solidFill>
                  <a:srgbClr val="050527"/>
                </a:solidFill>
                <a:latin typeface="Roboto"/>
                <a:ea typeface="Roboto"/>
                <a:cs typeface="Roboto"/>
                <a:sym typeface="Roboto"/>
              </a:defRPr>
            </a:lvl1pPr>
            <a:lvl2pPr indent="-342900" lvl="1" marL="914400" rtl="0" algn="l">
              <a:lnSpc>
                <a:spcPct val="130000"/>
              </a:lnSpc>
              <a:spcBef>
                <a:spcPts val="400"/>
              </a:spcBef>
              <a:spcAft>
                <a:spcPts val="0"/>
              </a:spcAft>
              <a:buClr>
                <a:srgbClr val="050527"/>
              </a:buClr>
              <a:buSzPts val="1800"/>
              <a:buChar char="•"/>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5" name="Google Shape;905;p90"/>
          <p:cNvSpPr txBox="1"/>
          <p:nvPr>
            <p:ph idx="4" type="body"/>
          </p:nvPr>
        </p:nvSpPr>
        <p:spPr>
          <a:xfrm>
            <a:off x="4898961" y="625263"/>
            <a:ext cx="3700800" cy="9939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400"/>
              </a:spcBef>
              <a:spcAft>
                <a:spcPts val="0"/>
              </a:spcAft>
              <a:buClr>
                <a:srgbClr val="050527"/>
              </a:buClr>
              <a:buSzPts val="2600"/>
              <a:buNone/>
              <a:defRPr sz="2600">
                <a:solidFill>
                  <a:srgbClr val="050527"/>
                </a:solidFill>
                <a:latin typeface="Cormorant Garamond Medium"/>
                <a:ea typeface="Cormorant Garamond Medium"/>
                <a:cs typeface="Cormorant Garamond Medium"/>
                <a:sym typeface="Cormorant Garamond Medium"/>
              </a:defRPr>
            </a:lvl1pPr>
            <a:lvl2pPr indent="-228600" lvl="1" marL="914400" rtl="0" algn="l">
              <a:lnSpc>
                <a:spcPct val="130000"/>
              </a:lnSpc>
              <a:spcBef>
                <a:spcPts val="400"/>
              </a:spcBef>
              <a:spcAft>
                <a:spcPts val="0"/>
              </a:spcAft>
              <a:buClr>
                <a:srgbClr val="050527"/>
              </a:buClr>
              <a:buSzPts val="1100"/>
              <a:buNone/>
              <a:defRPr/>
            </a:lvl2pPr>
            <a:lvl3pPr indent="-342900" lvl="2" marL="1371600" rtl="0" algn="l">
              <a:lnSpc>
                <a:spcPct val="130000"/>
              </a:lnSpc>
              <a:spcBef>
                <a:spcPts val="400"/>
              </a:spcBef>
              <a:spcAft>
                <a:spcPts val="0"/>
              </a:spcAft>
              <a:buClr>
                <a:srgbClr val="050527"/>
              </a:buClr>
              <a:buSzPts val="18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6" name="Google Shape;906;p90"/>
          <p:cNvSpPr txBox="1"/>
          <p:nvPr>
            <p:ph idx="11" type="ftr"/>
          </p:nvPr>
        </p:nvSpPr>
        <p:spPr>
          <a:xfrm>
            <a:off x="5287742" y="4773613"/>
            <a:ext cx="30861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Clr>
                <a:schemeClr val="dk2"/>
              </a:buClr>
              <a:buSzPts val="1400"/>
              <a:buFont typeface="Roboto Mono"/>
              <a:buNone/>
              <a:defRPr sz="700">
                <a:solidFill>
                  <a:schemeClr val="dk2"/>
                </a:solidFill>
                <a:latin typeface="Roboto Mono"/>
                <a:ea typeface="Roboto Mono"/>
                <a:cs typeface="Roboto Mono"/>
                <a:sym typeface="Roboto Mon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1">
  <p:cSld name="collaboration ">
    <p:bg>
      <p:bgPr>
        <a:solidFill>
          <a:schemeClr val="lt1"/>
        </a:solidFill>
      </p:bgPr>
    </p:bg>
    <p:spTree>
      <p:nvGrpSpPr>
        <p:cNvPr id="907" name="Shape 907"/>
        <p:cNvGrpSpPr/>
        <p:nvPr/>
      </p:nvGrpSpPr>
      <p:grpSpPr>
        <a:xfrm>
          <a:off x="0" y="0"/>
          <a:ext cx="0" cy="0"/>
          <a:chOff x="0" y="0"/>
          <a:chExt cx="0" cy="0"/>
        </a:xfrm>
      </p:grpSpPr>
      <p:pic>
        <p:nvPicPr>
          <p:cNvPr id="908" name="Google Shape;908;p91"/>
          <p:cNvPicPr preferRelativeResize="0"/>
          <p:nvPr/>
        </p:nvPicPr>
        <p:blipFill rotWithShape="1">
          <a:blip r:embed="rId2">
            <a:alphaModFix/>
          </a:blip>
          <a:srcRect b="0" l="0" r="10554" t="0"/>
          <a:stretch/>
        </p:blipFill>
        <p:spPr>
          <a:xfrm>
            <a:off x="0" y="0"/>
            <a:ext cx="9126535" cy="5143501"/>
          </a:xfrm>
          <a:prstGeom prst="rect">
            <a:avLst/>
          </a:prstGeom>
          <a:noFill/>
          <a:ln>
            <a:noFill/>
          </a:ln>
        </p:spPr>
      </p:pic>
      <p:sp>
        <p:nvSpPr>
          <p:cNvPr id="909" name="Google Shape;909;p91"/>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10" name="Google Shape;910;p91"/>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2">
  <p:cSld name="collaboration _1">
    <p:bg>
      <p:bgPr>
        <a:solidFill>
          <a:schemeClr val="lt1"/>
        </a:solidFill>
      </p:bgPr>
    </p:bg>
    <p:spTree>
      <p:nvGrpSpPr>
        <p:cNvPr id="911" name="Shape 911"/>
        <p:cNvGrpSpPr/>
        <p:nvPr/>
      </p:nvGrpSpPr>
      <p:grpSpPr>
        <a:xfrm>
          <a:off x="0" y="0"/>
          <a:ext cx="0" cy="0"/>
          <a:chOff x="0" y="0"/>
          <a:chExt cx="0" cy="0"/>
        </a:xfrm>
      </p:grpSpPr>
      <p:pic>
        <p:nvPicPr>
          <p:cNvPr id="912" name="Google Shape;912;p92"/>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913" name="Google Shape;913;p92"/>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14" name="Google Shape;914;p92"/>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3">
  <p:cSld name="collaboration _2">
    <p:bg>
      <p:bgPr>
        <a:solidFill>
          <a:schemeClr val="lt1"/>
        </a:solidFill>
      </p:bgPr>
    </p:bg>
    <p:spTree>
      <p:nvGrpSpPr>
        <p:cNvPr id="915" name="Shape 915"/>
        <p:cNvGrpSpPr/>
        <p:nvPr/>
      </p:nvGrpSpPr>
      <p:grpSpPr>
        <a:xfrm>
          <a:off x="0" y="0"/>
          <a:ext cx="0" cy="0"/>
          <a:chOff x="0" y="0"/>
          <a:chExt cx="0" cy="0"/>
        </a:xfrm>
      </p:grpSpPr>
      <p:pic>
        <p:nvPicPr>
          <p:cNvPr id="916" name="Google Shape;916;p93"/>
          <p:cNvPicPr preferRelativeResize="0"/>
          <p:nvPr/>
        </p:nvPicPr>
        <p:blipFill rotWithShape="1">
          <a:blip r:embed="rId2">
            <a:alphaModFix/>
          </a:blip>
          <a:srcRect b="0" l="0" r="11551" t="0"/>
          <a:stretch/>
        </p:blipFill>
        <p:spPr>
          <a:xfrm>
            <a:off x="0" y="0"/>
            <a:ext cx="9144000" cy="5143500"/>
          </a:xfrm>
          <a:prstGeom prst="rect">
            <a:avLst/>
          </a:prstGeom>
          <a:noFill/>
          <a:ln>
            <a:noFill/>
          </a:ln>
        </p:spPr>
      </p:pic>
      <p:sp>
        <p:nvSpPr>
          <p:cNvPr id="917" name="Google Shape;917;p93"/>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rgbClr val="0B135B"/>
              </a:buClr>
              <a:buSzPts val="1600"/>
              <a:buFont typeface="Roboto Light"/>
              <a:buNone/>
              <a:defRPr sz="1600">
                <a:solidFill>
                  <a:srgbClr val="0B135B"/>
                </a:solidFill>
                <a:latin typeface="Roboto Light"/>
                <a:ea typeface="Roboto Light"/>
                <a:cs typeface="Roboto Light"/>
                <a:sym typeface="Roboto Light"/>
              </a:defRPr>
            </a:lvl1pPr>
            <a:lvl2pPr lvl="1" rtl="0">
              <a:spcBef>
                <a:spcPts val="0"/>
              </a:spcBef>
              <a:spcAft>
                <a:spcPts val="0"/>
              </a:spcAft>
              <a:buClr>
                <a:srgbClr val="4F50FF"/>
              </a:buClr>
              <a:buSzPts val="1400"/>
              <a:buNone/>
              <a:defRPr>
                <a:solidFill>
                  <a:srgbClr val="4F50FF"/>
                </a:solidFill>
              </a:defRPr>
            </a:lvl2pPr>
            <a:lvl3pPr lvl="2" rtl="0">
              <a:spcBef>
                <a:spcPts val="0"/>
              </a:spcBef>
              <a:spcAft>
                <a:spcPts val="0"/>
              </a:spcAft>
              <a:buClr>
                <a:srgbClr val="4F50FF"/>
              </a:buClr>
              <a:buSzPts val="1400"/>
              <a:buNone/>
              <a:defRPr>
                <a:solidFill>
                  <a:srgbClr val="4F50FF"/>
                </a:solidFill>
              </a:defRPr>
            </a:lvl3pPr>
            <a:lvl4pPr lvl="3" rtl="0">
              <a:spcBef>
                <a:spcPts val="0"/>
              </a:spcBef>
              <a:spcAft>
                <a:spcPts val="0"/>
              </a:spcAft>
              <a:buClr>
                <a:srgbClr val="4F50FF"/>
              </a:buClr>
              <a:buSzPts val="1400"/>
              <a:buNone/>
              <a:defRPr>
                <a:solidFill>
                  <a:srgbClr val="4F50FF"/>
                </a:solidFill>
              </a:defRPr>
            </a:lvl4pPr>
            <a:lvl5pPr lvl="4" rtl="0">
              <a:spcBef>
                <a:spcPts val="0"/>
              </a:spcBef>
              <a:spcAft>
                <a:spcPts val="0"/>
              </a:spcAft>
              <a:buClr>
                <a:srgbClr val="4F50FF"/>
              </a:buClr>
              <a:buSzPts val="1400"/>
              <a:buNone/>
              <a:defRPr>
                <a:solidFill>
                  <a:srgbClr val="4F50FF"/>
                </a:solidFill>
              </a:defRPr>
            </a:lvl5pPr>
            <a:lvl6pPr lvl="5" rtl="0">
              <a:spcBef>
                <a:spcPts val="0"/>
              </a:spcBef>
              <a:spcAft>
                <a:spcPts val="0"/>
              </a:spcAft>
              <a:buClr>
                <a:srgbClr val="4F50FF"/>
              </a:buClr>
              <a:buSzPts val="1400"/>
              <a:buNone/>
              <a:defRPr>
                <a:solidFill>
                  <a:srgbClr val="4F50FF"/>
                </a:solidFill>
              </a:defRPr>
            </a:lvl6pPr>
            <a:lvl7pPr lvl="6" rtl="0">
              <a:spcBef>
                <a:spcPts val="0"/>
              </a:spcBef>
              <a:spcAft>
                <a:spcPts val="0"/>
              </a:spcAft>
              <a:buClr>
                <a:srgbClr val="4F50FF"/>
              </a:buClr>
              <a:buSzPts val="1400"/>
              <a:buNone/>
              <a:defRPr>
                <a:solidFill>
                  <a:srgbClr val="4F50FF"/>
                </a:solidFill>
              </a:defRPr>
            </a:lvl7pPr>
            <a:lvl8pPr lvl="7" rtl="0">
              <a:spcBef>
                <a:spcPts val="0"/>
              </a:spcBef>
              <a:spcAft>
                <a:spcPts val="0"/>
              </a:spcAft>
              <a:buClr>
                <a:srgbClr val="4F50FF"/>
              </a:buClr>
              <a:buSzPts val="1400"/>
              <a:buNone/>
              <a:defRPr>
                <a:solidFill>
                  <a:srgbClr val="4F50FF"/>
                </a:solidFill>
              </a:defRPr>
            </a:lvl8pPr>
            <a:lvl9pPr lvl="8" rtl="0">
              <a:spcBef>
                <a:spcPts val="0"/>
              </a:spcBef>
              <a:spcAft>
                <a:spcPts val="0"/>
              </a:spcAft>
              <a:buClr>
                <a:srgbClr val="4F50FF"/>
              </a:buClr>
              <a:buSzPts val="1400"/>
              <a:buNone/>
              <a:defRPr>
                <a:solidFill>
                  <a:srgbClr val="4F50FF"/>
                </a:solidFill>
              </a:defRPr>
            </a:lvl9pPr>
          </a:lstStyle>
          <a:p/>
        </p:txBody>
      </p:sp>
      <p:pic>
        <p:nvPicPr>
          <p:cNvPr id="918" name="Google Shape;918;p93"/>
          <p:cNvPicPr preferRelativeResize="0"/>
          <p:nvPr/>
        </p:nvPicPr>
        <p:blipFill rotWithShape="1">
          <a:blip r:embed="rId3">
            <a:alphaModFix/>
          </a:blip>
          <a:srcRect b="0" l="0" r="0" t="0"/>
          <a:stretch/>
        </p:blipFill>
        <p:spPr>
          <a:xfrm>
            <a:off x="482138" y="4831137"/>
            <a:ext cx="482812" cy="1197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4">
  <p:cSld name="collaboration _1_1">
    <p:bg>
      <p:bgPr>
        <a:solidFill>
          <a:schemeClr val="lt1"/>
        </a:solidFill>
      </p:bgPr>
    </p:bg>
    <p:spTree>
      <p:nvGrpSpPr>
        <p:cNvPr id="919" name="Shape 919"/>
        <p:cNvGrpSpPr/>
        <p:nvPr/>
      </p:nvGrpSpPr>
      <p:grpSpPr>
        <a:xfrm>
          <a:off x="0" y="0"/>
          <a:ext cx="0" cy="0"/>
          <a:chOff x="0" y="0"/>
          <a:chExt cx="0" cy="0"/>
        </a:xfrm>
      </p:grpSpPr>
      <p:pic>
        <p:nvPicPr>
          <p:cNvPr id="920" name="Google Shape;920;p94"/>
          <p:cNvPicPr preferRelativeResize="0"/>
          <p:nvPr/>
        </p:nvPicPr>
        <p:blipFill rotWithShape="1">
          <a:blip r:embed="rId2">
            <a:alphaModFix/>
          </a:blip>
          <a:srcRect b="0" l="0" r="11111" t="0"/>
          <a:stretch/>
        </p:blipFill>
        <p:spPr>
          <a:xfrm>
            <a:off x="0" y="25"/>
            <a:ext cx="9144000" cy="5143500"/>
          </a:xfrm>
          <a:prstGeom prst="rect">
            <a:avLst/>
          </a:prstGeom>
          <a:noFill/>
          <a:ln>
            <a:noFill/>
          </a:ln>
        </p:spPr>
      </p:pic>
      <p:sp>
        <p:nvSpPr>
          <p:cNvPr id="921" name="Google Shape;921;p94"/>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22" name="Google Shape;922;p94"/>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5">
  <p:cSld name="collaboration _3">
    <p:bg>
      <p:bgPr>
        <a:solidFill>
          <a:schemeClr val="lt1"/>
        </a:solidFill>
      </p:bgPr>
    </p:bg>
    <p:spTree>
      <p:nvGrpSpPr>
        <p:cNvPr id="923" name="Shape 923"/>
        <p:cNvGrpSpPr/>
        <p:nvPr/>
      </p:nvGrpSpPr>
      <p:grpSpPr>
        <a:xfrm>
          <a:off x="0" y="0"/>
          <a:ext cx="0" cy="0"/>
          <a:chOff x="0" y="0"/>
          <a:chExt cx="0" cy="0"/>
        </a:xfrm>
      </p:grpSpPr>
      <p:pic>
        <p:nvPicPr>
          <p:cNvPr id="924" name="Google Shape;924;p95"/>
          <p:cNvPicPr preferRelativeResize="0"/>
          <p:nvPr/>
        </p:nvPicPr>
        <p:blipFill rotWithShape="1">
          <a:blip r:embed="rId2">
            <a:alphaModFix/>
          </a:blip>
          <a:srcRect b="0" l="0" r="10554" t="0"/>
          <a:stretch/>
        </p:blipFill>
        <p:spPr>
          <a:xfrm>
            <a:off x="0" y="0"/>
            <a:ext cx="9143998" cy="5143501"/>
          </a:xfrm>
          <a:prstGeom prst="rect">
            <a:avLst/>
          </a:prstGeom>
          <a:noFill/>
          <a:ln>
            <a:noFill/>
          </a:ln>
        </p:spPr>
      </p:pic>
      <p:sp>
        <p:nvSpPr>
          <p:cNvPr id="925" name="Google Shape;925;p95"/>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26" name="Google Shape;926;p95"/>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6">
  <p:cSld name="collaboration _1_2">
    <p:bg>
      <p:bgPr>
        <a:solidFill>
          <a:schemeClr val="lt1"/>
        </a:solidFill>
      </p:bgPr>
    </p:bg>
    <p:spTree>
      <p:nvGrpSpPr>
        <p:cNvPr id="927" name="Shape 927"/>
        <p:cNvGrpSpPr/>
        <p:nvPr/>
      </p:nvGrpSpPr>
      <p:grpSpPr>
        <a:xfrm>
          <a:off x="0" y="0"/>
          <a:ext cx="0" cy="0"/>
          <a:chOff x="0" y="0"/>
          <a:chExt cx="0" cy="0"/>
        </a:xfrm>
      </p:grpSpPr>
      <p:pic>
        <p:nvPicPr>
          <p:cNvPr id="928" name="Google Shape;928;p96"/>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929" name="Google Shape;929;p96"/>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rgbClr val="0B135B"/>
              </a:buClr>
              <a:buSzPts val="1600"/>
              <a:buFont typeface="Roboto Light"/>
              <a:buNone/>
              <a:defRPr sz="1600">
                <a:solidFill>
                  <a:srgbClr val="0B135B"/>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30" name="Google Shape;930;p96"/>
          <p:cNvPicPr preferRelativeResize="0"/>
          <p:nvPr/>
        </p:nvPicPr>
        <p:blipFill rotWithShape="1">
          <a:blip r:embed="rId3">
            <a:alphaModFix/>
          </a:blip>
          <a:srcRect b="0" l="0" r="0" t="0"/>
          <a:stretch/>
        </p:blipFill>
        <p:spPr>
          <a:xfrm>
            <a:off x="482138" y="4831137"/>
            <a:ext cx="482812" cy="1197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7">
  <p:cSld name="collaboration _2_1">
    <p:bg>
      <p:bgPr>
        <a:solidFill>
          <a:schemeClr val="lt1"/>
        </a:solidFill>
      </p:bgPr>
    </p:bg>
    <p:spTree>
      <p:nvGrpSpPr>
        <p:cNvPr id="931" name="Shape 931"/>
        <p:cNvGrpSpPr/>
        <p:nvPr/>
      </p:nvGrpSpPr>
      <p:grpSpPr>
        <a:xfrm>
          <a:off x="0" y="0"/>
          <a:ext cx="0" cy="0"/>
          <a:chOff x="0" y="0"/>
          <a:chExt cx="0" cy="0"/>
        </a:xfrm>
      </p:grpSpPr>
      <p:pic>
        <p:nvPicPr>
          <p:cNvPr id="932" name="Google Shape;932;p97"/>
          <p:cNvPicPr preferRelativeResize="0"/>
          <p:nvPr/>
        </p:nvPicPr>
        <p:blipFill rotWithShape="1">
          <a:blip r:embed="rId2">
            <a:alphaModFix/>
          </a:blip>
          <a:srcRect b="0" l="0" r="10554" t="0"/>
          <a:stretch/>
        </p:blipFill>
        <p:spPr>
          <a:xfrm>
            <a:off x="0" y="0"/>
            <a:ext cx="9143998" cy="5143501"/>
          </a:xfrm>
          <a:prstGeom prst="rect">
            <a:avLst/>
          </a:prstGeom>
          <a:noFill/>
          <a:ln>
            <a:noFill/>
          </a:ln>
        </p:spPr>
      </p:pic>
      <p:sp>
        <p:nvSpPr>
          <p:cNvPr id="933" name="Google Shape;933;p97"/>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34" name="Google Shape;934;p97"/>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8">
  <p:cSld name="collaboration _1_1_1">
    <p:bg>
      <p:bgPr>
        <a:solidFill>
          <a:schemeClr val="lt1"/>
        </a:solidFill>
      </p:bgPr>
    </p:bg>
    <p:spTree>
      <p:nvGrpSpPr>
        <p:cNvPr id="935" name="Shape 935"/>
        <p:cNvGrpSpPr/>
        <p:nvPr/>
      </p:nvGrpSpPr>
      <p:grpSpPr>
        <a:xfrm>
          <a:off x="0" y="0"/>
          <a:ext cx="0" cy="0"/>
          <a:chOff x="0" y="0"/>
          <a:chExt cx="0" cy="0"/>
        </a:xfrm>
      </p:grpSpPr>
      <p:pic>
        <p:nvPicPr>
          <p:cNvPr id="936" name="Google Shape;936;p98"/>
          <p:cNvPicPr preferRelativeResize="0"/>
          <p:nvPr/>
        </p:nvPicPr>
        <p:blipFill rotWithShape="1">
          <a:blip r:embed="rId2">
            <a:alphaModFix/>
          </a:blip>
          <a:srcRect b="0" l="0" r="11111" t="0"/>
          <a:stretch/>
        </p:blipFill>
        <p:spPr>
          <a:xfrm>
            <a:off x="0" y="0"/>
            <a:ext cx="9144000" cy="5143500"/>
          </a:xfrm>
          <a:prstGeom prst="rect">
            <a:avLst/>
          </a:prstGeom>
          <a:noFill/>
          <a:ln>
            <a:noFill/>
          </a:ln>
        </p:spPr>
      </p:pic>
      <p:sp>
        <p:nvSpPr>
          <p:cNvPr id="937" name="Google Shape;937;p98"/>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38" name="Google Shape;938;p98"/>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9">
  <p:cSld name="collaboration _1_1_1_1">
    <p:bg>
      <p:bgPr>
        <a:solidFill>
          <a:schemeClr val="lt1"/>
        </a:solidFill>
      </p:bgPr>
    </p:bg>
    <p:spTree>
      <p:nvGrpSpPr>
        <p:cNvPr id="939" name="Shape 939"/>
        <p:cNvGrpSpPr/>
        <p:nvPr/>
      </p:nvGrpSpPr>
      <p:grpSpPr>
        <a:xfrm>
          <a:off x="0" y="0"/>
          <a:ext cx="0" cy="0"/>
          <a:chOff x="0" y="0"/>
          <a:chExt cx="0" cy="0"/>
        </a:xfrm>
      </p:grpSpPr>
      <p:pic>
        <p:nvPicPr>
          <p:cNvPr id="940" name="Google Shape;940;p99"/>
          <p:cNvPicPr preferRelativeResize="0"/>
          <p:nvPr/>
        </p:nvPicPr>
        <p:blipFill rotWithShape="1">
          <a:blip r:embed="rId2">
            <a:alphaModFix/>
          </a:blip>
          <a:srcRect b="0" l="0" r="10738" t="0"/>
          <a:stretch/>
        </p:blipFill>
        <p:spPr>
          <a:xfrm>
            <a:off x="0" y="0"/>
            <a:ext cx="9143998" cy="5143501"/>
          </a:xfrm>
          <a:prstGeom prst="rect">
            <a:avLst/>
          </a:prstGeom>
          <a:noFill/>
          <a:ln>
            <a:noFill/>
          </a:ln>
        </p:spPr>
      </p:pic>
      <p:sp>
        <p:nvSpPr>
          <p:cNvPr id="941" name="Google Shape;941;p99"/>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42" name="Google Shape;942;p99"/>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ar + Collaborations v10">
  <p:cSld name="collaboration _1_1_1_1_1">
    <p:bg>
      <p:bgPr>
        <a:solidFill>
          <a:schemeClr val="lt1"/>
        </a:solidFill>
      </p:bgPr>
    </p:bg>
    <p:spTree>
      <p:nvGrpSpPr>
        <p:cNvPr id="943" name="Shape 943"/>
        <p:cNvGrpSpPr/>
        <p:nvPr/>
      </p:nvGrpSpPr>
      <p:grpSpPr>
        <a:xfrm>
          <a:off x="0" y="0"/>
          <a:ext cx="0" cy="0"/>
          <a:chOff x="0" y="0"/>
          <a:chExt cx="0" cy="0"/>
        </a:xfrm>
      </p:grpSpPr>
      <p:pic>
        <p:nvPicPr>
          <p:cNvPr id="944" name="Google Shape;944;p100"/>
          <p:cNvPicPr preferRelativeResize="0"/>
          <p:nvPr/>
        </p:nvPicPr>
        <p:blipFill rotWithShape="1">
          <a:blip r:embed="rId2">
            <a:alphaModFix/>
          </a:blip>
          <a:srcRect b="0" l="0" r="11394" t="0"/>
          <a:stretch/>
        </p:blipFill>
        <p:spPr>
          <a:xfrm>
            <a:off x="0" y="0"/>
            <a:ext cx="9143999" cy="5143500"/>
          </a:xfrm>
          <a:prstGeom prst="rect">
            <a:avLst/>
          </a:prstGeom>
          <a:noFill/>
          <a:ln>
            <a:noFill/>
          </a:ln>
        </p:spPr>
      </p:pic>
      <p:sp>
        <p:nvSpPr>
          <p:cNvPr id="945" name="Google Shape;945;p100"/>
          <p:cNvSpPr txBox="1"/>
          <p:nvPr>
            <p:ph type="title"/>
          </p:nvPr>
        </p:nvSpPr>
        <p:spPr>
          <a:xfrm>
            <a:off x="1385093" y="2751885"/>
            <a:ext cx="6356400" cy="549300"/>
          </a:xfrm>
          <a:prstGeom prst="rect">
            <a:avLst/>
          </a:prstGeom>
          <a:noFill/>
          <a:ln>
            <a:noFill/>
          </a:ln>
        </p:spPr>
        <p:txBody>
          <a:bodyPr anchorCtr="0" anchor="t" bIns="45700" lIns="0" spcFirstLastPara="1" rIns="0" wrap="square" tIns="45700">
            <a:noAutofit/>
          </a:bodyPr>
          <a:lstStyle>
            <a:lvl1pPr lvl="0" rtl="0" algn="ctr">
              <a:lnSpc>
                <a:spcPct val="100000"/>
              </a:lnSpc>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46" name="Google Shape;946;p100"/>
          <p:cNvPicPr preferRelativeResize="0"/>
          <p:nvPr/>
        </p:nvPicPr>
        <p:blipFill rotWithShape="1">
          <a:blip r:embed="rId3">
            <a:alphaModFix/>
          </a:blip>
          <a:srcRect b="0" l="0" r="0" t="0"/>
          <a:stretch/>
        </p:blipFill>
        <p:spPr>
          <a:xfrm>
            <a:off x="482138" y="4831137"/>
            <a:ext cx="484811" cy="12026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1_collaboration ">
    <p:bg>
      <p:bgPr>
        <a:solidFill>
          <a:schemeClr val="lt1"/>
        </a:solidFill>
      </p:bgPr>
    </p:bg>
    <p:spTree>
      <p:nvGrpSpPr>
        <p:cNvPr id="947" name="Shape 947"/>
        <p:cNvGrpSpPr/>
        <p:nvPr/>
      </p:nvGrpSpPr>
      <p:grpSpPr>
        <a:xfrm>
          <a:off x="0" y="0"/>
          <a:ext cx="0" cy="0"/>
          <a:chOff x="0" y="0"/>
          <a:chExt cx="0" cy="0"/>
        </a:xfrm>
      </p:grpSpPr>
      <p:pic>
        <p:nvPicPr>
          <p:cNvPr id="948" name="Google Shape;948;p101"/>
          <p:cNvPicPr preferRelativeResize="0"/>
          <p:nvPr/>
        </p:nvPicPr>
        <p:blipFill rotWithShape="1">
          <a:blip r:embed="rId2">
            <a:alphaModFix/>
          </a:blip>
          <a:srcRect b="0" l="0" r="10554" t="0"/>
          <a:stretch/>
        </p:blipFill>
        <p:spPr>
          <a:xfrm>
            <a:off x="0" y="0"/>
            <a:ext cx="9126535" cy="5143501"/>
          </a:xfrm>
          <a:prstGeom prst="rect">
            <a:avLst/>
          </a:prstGeom>
          <a:noFill/>
          <a:ln>
            <a:noFill/>
          </a:ln>
        </p:spPr>
      </p:pic>
      <p:pic>
        <p:nvPicPr>
          <p:cNvPr id="949" name="Google Shape;949;p101"/>
          <p:cNvPicPr preferRelativeResize="0"/>
          <p:nvPr/>
        </p:nvPicPr>
        <p:blipFill rotWithShape="1">
          <a:blip r:embed="rId3">
            <a:alphaModFix/>
          </a:blip>
          <a:srcRect b="28972" l="0" r="0" t="0"/>
          <a:stretch/>
        </p:blipFill>
        <p:spPr>
          <a:xfrm rot="5399977">
            <a:off x="-418613" y="684244"/>
            <a:ext cx="2736426" cy="1887935"/>
          </a:xfrm>
          <a:prstGeom prst="rect">
            <a:avLst/>
          </a:prstGeom>
          <a:noFill/>
          <a:ln>
            <a:noFill/>
          </a:ln>
        </p:spPr>
      </p:pic>
      <p:pic>
        <p:nvPicPr>
          <p:cNvPr id="950" name="Google Shape;950;p101"/>
          <p:cNvPicPr preferRelativeResize="0"/>
          <p:nvPr/>
        </p:nvPicPr>
        <p:blipFill rotWithShape="1">
          <a:blip r:embed="rId4">
            <a:alphaModFix/>
          </a:blip>
          <a:srcRect b="0" l="0" r="0" t="0"/>
          <a:stretch/>
        </p:blipFill>
        <p:spPr>
          <a:xfrm rot="-4431569">
            <a:off x="8086420" y="422885"/>
            <a:ext cx="418174" cy="414954"/>
          </a:xfrm>
          <a:prstGeom prst="rect">
            <a:avLst/>
          </a:prstGeom>
          <a:noFill/>
          <a:ln>
            <a:noFill/>
          </a:ln>
        </p:spPr>
      </p:pic>
      <p:grpSp>
        <p:nvGrpSpPr>
          <p:cNvPr id="951" name="Google Shape;951;p101"/>
          <p:cNvGrpSpPr/>
          <p:nvPr/>
        </p:nvGrpSpPr>
        <p:grpSpPr>
          <a:xfrm>
            <a:off x="5390388" y="101439"/>
            <a:ext cx="3410841" cy="2470297"/>
            <a:chOff x="4051086" y="-263013"/>
            <a:chExt cx="4103514" cy="2971964"/>
          </a:xfrm>
        </p:grpSpPr>
        <p:pic>
          <p:nvPicPr>
            <p:cNvPr id="952" name="Google Shape;952;p101"/>
            <p:cNvPicPr preferRelativeResize="0"/>
            <p:nvPr/>
          </p:nvPicPr>
          <p:blipFill rotWithShape="1">
            <a:blip r:embed="rId5">
              <a:alphaModFix/>
            </a:blip>
            <a:srcRect b="0" l="45775" r="0" t="0"/>
            <a:stretch/>
          </p:blipFill>
          <p:spPr>
            <a:xfrm rot="-476775">
              <a:off x="5172741" y="22366"/>
              <a:ext cx="2822362" cy="2503518"/>
            </a:xfrm>
            <a:prstGeom prst="rect">
              <a:avLst/>
            </a:prstGeom>
            <a:noFill/>
            <a:ln>
              <a:noFill/>
            </a:ln>
          </p:spPr>
        </p:pic>
        <p:pic>
          <p:nvPicPr>
            <p:cNvPr id="953" name="Google Shape;953;p101"/>
            <p:cNvPicPr preferRelativeResize="0"/>
            <p:nvPr/>
          </p:nvPicPr>
          <p:blipFill rotWithShape="1">
            <a:blip r:embed="rId5">
              <a:alphaModFix/>
            </a:blip>
            <a:srcRect b="49173" l="37937" r="45214" t="14563"/>
            <a:stretch/>
          </p:blipFill>
          <p:spPr>
            <a:xfrm rot="2699983">
              <a:off x="5868250" y="368093"/>
              <a:ext cx="876941" cy="907887"/>
            </a:xfrm>
            <a:prstGeom prst="rect">
              <a:avLst/>
            </a:prstGeom>
            <a:noFill/>
            <a:ln>
              <a:noFill/>
            </a:ln>
          </p:spPr>
        </p:pic>
        <p:pic>
          <p:nvPicPr>
            <p:cNvPr id="954" name="Google Shape;954;p101"/>
            <p:cNvPicPr preferRelativeResize="0"/>
            <p:nvPr/>
          </p:nvPicPr>
          <p:blipFill rotWithShape="1">
            <a:blip r:embed="rId5">
              <a:alphaModFix/>
            </a:blip>
            <a:srcRect b="75224" l="-193" r="62325" t="-1753"/>
            <a:stretch/>
          </p:blipFill>
          <p:spPr>
            <a:xfrm rot="1861774">
              <a:off x="4081246" y="197461"/>
              <a:ext cx="1970953" cy="664154"/>
            </a:xfrm>
            <a:prstGeom prst="rect">
              <a:avLst/>
            </a:prstGeom>
            <a:noFill/>
            <a:ln>
              <a:noFill/>
            </a:ln>
          </p:spPr>
        </p:pic>
      </p:grpSp>
      <p:sp>
        <p:nvSpPr>
          <p:cNvPr id="955" name="Google Shape;955;p101"/>
          <p:cNvSpPr txBox="1"/>
          <p:nvPr>
            <p:ph type="ctrTitle"/>
          </p:nvPr>
        </p:nvSpPr>
        <p:spPr>
          <a:xfrm>
            <a:off x="1768928" y="1537083"/>
            <a:ext cx="5606100" cy="1221000"/>
          </a:xfrm>
          <a:prstGeom prst="rect">
            <a:avLst/>
          </a:prstGeom>
          <a:noFill/>
          <a:ln>
            <a:noFill/>
          </a:ln>
        </p:spPr>
        <p:txBody>
          <a:bodyPr anchorCtr="0" anchor="ctr" bIns="45700" lIns="0" spcFirstLastPara="1" rIns="0" wrap="square" tIns="45700">
            <a:noAutofit/>
          </a:bodyPr>
          <a:lstStyle>
            <a:lvl1pPr lvl="0" rtl="0" algn="ctr">
              <a:lnSpc>
                <a:spcPct val="100000"/>
              </a:lnSpc>
              <a:spcBef>
                <a:spcPts val="0"/>
              </a:spcBef>
              <a:spcAft>
                <a:spcPts val="0"/>
              </a:spcAft>
              <a:buClr>
                <a:schemeClr val="lt1"/>
              </a:buClr>
              <a:buSzPts val="6000"/>
              <a:buFont typeface="Cormorant Garamond Medium"/>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56" name="Google Shape;956;p101"/>
          <p:cNvPicPr preferRelativeResize="0"/>
          <p:nvPr/>
        </p:nvPicPr>
        <p:blipFill rotWithShape="1">
          <a:blip r:embed="rId6">
            <a:alphaModFix/>
          </a:blip>
          <a:srcRect b="0" l="0" r="0" t="0"/>
          <a:stretch/>
        </p:blipFill>
        <p:spPr>
          <a:xfrm>
            <a:off x="4329599" y="4836106"/>
            <a:ext cx="484811" cy="120263"/>
          </a:xfrm>
          <a:prstGeom prst="rect">
            <a:avLst/>
          </a:prstGeom>
          <a:noFill/>
          <a:ln>
            <a:noFill/>
          </a:ln>
        </p:spPr>
      </p:pic>
      <p:sp>
        <p:nvSpPr>
          <p:cNvPr id="957" name="Google Shape;957;p101"/>
          <p:cNvSpPr txBox="1"/>
          <p:nvPr>
            <p:ph idx="1" type="body"/>
          </p:nvPr>
        </p:nvSpPr>
        <p:spPr>
          <a:xfrm>
            <a:off x="484800" y="3630335"/>
            <a:ext cx="2106000" cy="879300"/>
          </a:xfrm>
          <a:prstGeom prst="rect">
            <a:avLst/>
          </a:prstGeom>
          <a:noFill/>
          <a:ln>
            <a:noFill/>
          </a:ln>
        </p:spPr>
        <p:txBody>
          <a:bodyPr anchorCtr="0" anchor="t" bIns="45700" lIns="0" spcFirstLastPara="1" rIns="0" wrap="square" tIns="45700">
            <a:noAutofit/>
          </a:bodyPr>
          <a:lstStyle>
            <a:lvl1pPr indent="-228600" lvl="0" marL="457200" rtl="0" algn="ctr">
              <a:lnSpc>
                <a:spcPct val="120000"/>
              </a:lnSpc>
              <a:spcBef>
                <a:spcPts val="0"/>
              </a:spcBef>
              <a:spcAft>
                <a:spcPts val="0"/>
              </a:spcAft>
              <a:buClr>
                <a:schemeClr val="lt1"/>
              </a:buClr>
              <a:buSzPts val="1100"/>
              <a:buNone/>
              <a:defRPr sz="1100">
                <a:solidFill>
                  <a:schemeClr val="lt1"/>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58" name="Google Shape;958;p101"/>
          <p:cNvSpPr txBox="1"/>
          <p:nvPr>
            <p:ph idx="2" type="body"/>
          </p:nvPr>
        </p:nvSpPr>
        <p:spPr>
          <a:xfrm>
            <a:off x="484800" y="3333730"/>
            <a:ext cx="2106000" cy="296700"/>
          </a:xfrm>
          <a:prstGeom prst="rect">
            <a:avLst/>
          </a:prstGeom>
          <a:noFill/>
          <a:ln>
            <a:noFill/>
          </a:ln>
        </p:spPr>
        <p:txBody>
          <a:bodyPr anchorCtr="0" anchor="b" bIns="45700" lIns="0" spcFirstLastPara="1" rIns="0" wrap="square" tIns="45700">
            <a:noAutofit/>
          </a:bodyPr>
          <a:lstStyle>
            <a:lvl1pPr indent="-228600" lvl="0" marL="457200" rtl="0" algn="ctr">
              <a:lnSpc>
                <a:spcPct val="12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59" name="Google Shape;959;p101"/>
          <p:cNvSpPr txBox="1"/>
          <p:nvPr>
            <p:ph idx="3" type="body"/>
          </p:nvPr>
        </p:nvSpPr>
        <p:spPr>
          <a:xfrm>
            <a:off x="3489258" y="3630335"/>
            <a:ext cx="2106000" cy="879300"/>
          </a:xfrm>
          <a:prstGeom prst="rect">
            <a:avLst/>
          </a:prstGeom>
          <a:noFill/>
          <a:ln>
            <a:noFill/>
          </a:ln>
        </p:spPr>
        <p:txBody>
          <a:bodyPr anchorCtr="0" anchor="t" bIns="45700" lIns="0" spcFirstLastPara="1" rIns="0" wrap="square" tIns="45700">
            <a:noAutofit/>
          </a:bodyPr>
          <a:lstStyle>
            <a:lvl1pPr indent="-228600" lvl="0" marL="457200" rtl="0" algn="ctr">
              <a:lnSpc>
                <a:spcPct val="120000"/>
              </a:lnSpc>
              <a:spcBef>
                <a:spcPts val="0"/>
              </a:spcBef>
              <a:spcAft>
                <a:spcPts val="0"/>
              </a:spcAft>
              <a:buClr>
                <a:schemeClr val="lt1"/>
              </a:buClr>
              <a:buSzPts val="1100"/>
              <a:buNone/>
              <a:defRPr sz="1100">
                <a:solidFill>
                  <a:schemeClr val="lt1"/>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0" name="Google Shape;960;p101"/>
          <p:cNvSpPr txBox="1"/>
          <p:nvPr>
            <p:ph idx="4" type="body"/>
          </p:nvPr>
        </p:nvSpPr>
        <p:spPr>
          <a:xfrm>
            <a:off x="3489258" y="3333730"/>
            <a:ext cx="2106000" cy="296700"/>
          </a:xfrm>
          <a:prstGeom prst="rect">
            <a:avLst/>
          </a:prstGeom>
          <a:noFill/>
          <a:ln>
            <a:noFill/>
          </a:ln>
        </p:spPr>
        <p:txBody>
          <a:bodyPr anchorCtr="0" anchor="b" bIns="45700" lIns="0" spcFirstLastPara="1" rIns="0" wrap="square" tIns="45700">
            <a:noAutofit/>
          </a:bodyPr>
          <a:lstStyle>
            <a:lvl1pPr indent="-228600" lvl="0" marL="457200" rtl="0" algn="ctr">
              <a:lnSpc>
                <a:spcPct val="12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1" name="Google Shape;961;p101"/>
          <p:cNvSpPr txBox="1"/>
          <p:nvPr>
            <p:ph idx="5" type="body"/>
          </p:nvPr>
        </p:nvSpPr>
        <p:spPr>
          <a:xfrm>
            <a:off x="6493716" y="3630335"/>
            <a:ext cx="2106000" cy="879300"/>
          </a:xfrm>
          <a:prstGeom prst="rect">
            <a:avLst/>
          </a:prstGeom>
          <a:noFill/>
          <a:ln>
            <a:noFill/>
          </a:ln>
        </p:spPr>
        <p:txBody>
          <a:bodyPr anchorCtr="0" anchor="t" bIns="45700" lIns="0" spcFirstLastPara="1" rIns="0" wrap="square" tIns="45700">
            <a:noAutofit/>
          </a:bodyPr>
          <a:lstStyle>
            <a:lvl1pPr indent="-228600" lvl="0" marL="457200" rtl="0" algn="ctr">
              <a:lnSpc>
                <a:spcPct val="120000"/>
              </a:lnSpc>
              <a:spcBef>
                <a:spcPts val="0"/>
              </a:spcBef>
              <a:spcAft>
                <a:spcPts val="0"/>
              </a:spcAft>
              <a:buClr>
                <a:schemeClr val="lt1"/>
              </a:buClr>
              <a:buSzPts val="1100"/>
              <a:buNone/>
              <a:defRPr sz="1100">
                <a:solidFill>
                  <a:schemeClr val="lt1"/>
                </a:solidFill>
                <a:latin typeface="Roboto Light"/>
                <a:ea typeface="Roboto Light"/>
                <a:cs typeface="Roboto Light"/>
                <a:sym typeface="Roboto Light"/>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2" name="Google Shape;962;p101"/>
          <p:cNvSpPr txBox="1"/>
          <p:nvPr>
            <p:ph idx="6" type="body"/>
          </p:nvPr>
        </p:nvSpPr>
        <p:spPr>
          <a:xfrm>
            <a:off x="6493716" y="3333730"/>
            <a:ext cx="2106000" cy="296700"/>
          </a:xfrm>
          <a:prstGeom prst="rect">
            <a:avLst/>
          </a:prstGeom>
          <a:noFill/>
          <a:ln>
            <a:noFill/>
          </a:ln>
        </p:spPr>
        <p:txBody>
          <a:bodyPr anchorCtr="0" anchor="b" bIns="45700" lIns="0" spcFirstLastPara="1" rIns="0" wrap="square" tIns="45700">
            <a:noAutofit/>
          </a:bodyPr>
          <a:lstStyle>
            <a:lvl1pPr indent="-228600" lvl="0" marL="457200" rtl="0" algn="ctr">
              <a:lnSpc>
                <a:spcPct val="120000"/>
              </a:lnSpc>
              <a:spcBef>
                <a:spcPts val="400"/>
              </a:spcBef>
              <a:spcAft>
                <a:spcPts val="0"/>
              </a:spcAft>
              <a:buClr>
                <a:schemeClr val="lt1"/>
              </a:buClr>
              <a:buSzPts val="1100"/>
              <a:buNone/>
              <a:defRPr b="1" sz="1100">
                <a:solidFill>
                  <a:schemeClr val="lt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3" name="Google Shape;963;p101"/>
          <p:cNvSpPr txBox="1"/>
          <p:nvPr>
            <p:ph idx="7" type="body"/>
          </p:nvPr>
        </p:nvSpPr>
        <p:spPr>
          <a:xfrm>
            <a:off x="3489258" y="2878537"/>
            <a:ext cx="2106000" cy="296700"/>
          </a:xfrm>
          <a:prstGeom prst="rect">
            <a:avLst/>
          </a:prstGeom>
          <a:noFill/>
          <a:ln>
            <a:noFill/>
          </a:ln>
        </p:spPr>
        <p:txBody>
          <a:bodyPr anchorCtr="0" anchor="b" bIns="45700" lIns="0" spcFirstLastPara="1" rIns="0" wrap="square" tIns="45700">
            <a:noAutofit/>
          </a:bodyPr>
          <a:lstStyle>
            <a:lvl1pPr indent="-228600" lvl="0" marL="457200" rtl="0" algn="ctr">
              <a:lnSpc>
                <a:spcPct val="120000"/>
              </a:lnSpc>
              <a:spcBef>
                <a:spcPts val="400"/>
              </a:spcBef>
              <a:spcAft>
                <a:spcPts val="0"/>
              </a:spcAft>
              <a:buClr>
                <a:srgbClr val="C6DCE1"/>
              </a:buClr>
              <a:buSzPts val="1100"/>
              <a:buNone/>
              <a:defRPr b="1" sz="1100">
                <a:solidFill>
                  <a:srgbClr val="C6DCE1"/>
                </a:solidFill>
                <a:latin typeface="Roboto"/>
                <a:ea typeface="Roboto"/>
                <a:cs typeface="Roboto"/>
                <a:sym typeface="Roboto"/>
              </a:defRPr>
            </a:lvl1pPr>
            <a:lvl2pPr indent="-298450" lvl="1" marL="914400" rtl="0" algn="l">
              <a:lnSpc>
                <a:spcPct val="130000"/>
              </a:lnSpc>
              <a:spcBef>
                <a:spcPts val="400"/>
              </a:spcBef>
              <a:spcAft>
                <a:spcPts val="0"/>
              </a:spcAft>
              <a:buClr>
                <a:srgbClr val="050527"/>
              </a:buClr>
              <a:buSzPts val="1100"/>
              <a:buChar char="•"/>
              <a:defRPr/>
            </a:lvl2pPr>
            <a:lvl3pPr indent="-298450" lvl="2" marL="1371600" rtl="0" algn="l">
              <a:lnSpc>
                <a:spcPct val="130000"/>
              </a:lnSpc>
              <a:spcBef>
                <a:spcPts val="400"/>
              </a:spcBef>
              <a:spcAft>
                <a:spcPts val="0"/>
              </a:spcAft>
              <a:buClr>
                <a:srgbClr val="050527"/>
              </a:buClr>
              <a:buSzPts val="1100"/>
              <a:buChar char="•"/>
              <a:defRPr/>
            </a:lvl3pPr>
            <a:lvl4pPr indent="-342900" lvl="3" marL="1828800" rtl="0" algn="l">
              <a:lnSpc>
                <a:spcPct val="130000"/>
              </a:lnSpc>
              <a:spcBef>
                <a:spcPts val="400"/>
              </a:spcBef>
              <a:spcAft>
                <a:spcPts val="0"/>
              </a:spcAft>
              <a:buClr>
                <a:srgbClr val="050527"/>
              </a:buClr>
              <a:buSzPts val="1800"/>
              <a:buChar char="•"/>
              <a:defRPr/>
            </a:lvl4pPr>
            <a:lvl5pPr indent="-342900" lvl="4" marL="2286000" rtl="0" algn="l">
              <a:lnSpc>
                <a:spcPct val="130000"/>
              </a:lnSpc>
              <a:spcBef>
                <a:spcPts val="400"/>
              </a:spcBef>
              <a:spcAft>
                <a:spcPts val="0"/>
              </a:spcAft>
              <a:buClr>
                <a:srgbClr val="050527"/>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07" Type="http://schemas.openxmlformats.org/officeDocument/2006/relationships/slideLayout" Target="../slideLayouts/slideLayout119.xml"/><Relationship Id="rId106" Type="http://schemas.openxmlformats.org/officeDocument/2006/relationships/slideLayout" Target="../slideLayouts/slideLayout118.xml"/><Relationship Id="rId105" Type="http://schemas.openxmlformats.org/officeDocument/2006/relationships/slideLayout" Target="../slideLayouts/slideLayout117.xml"/><Relationship Id="rId104" Type="http://schemas.openxmlformats.org/officeDocument/2006/relationships/slideLayout" Target="../slideLayouts/slideLayout116.xml"/><Relationship Id="rId109" Type="http://schemas.openxmlformats.org/officeDocument/2006/relationships/slideLayout" Target="../slideLayouts/slideLayout121.xml"/><Relationship Id="rId108" Type="http://schemas.openxmlformats.org/officeDocument/2006/relationships/slideLayout" Target="../slideLayouts/slideLayout120.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103" Type="http://schemas.openxmlformats.org/officeDocument/2006/relationships/slideLayout" Target="../slideLayouts/slideLayout115.xml"/><Relationship Id="rId102" Type="http://schemas.openxmlformats.org/officeDocument/2006/relationships/slideLayout" Target="../slideLayouts/slideLayout114.xml"/><Relationship Id="rId101" Type="http://schemas.openxmlformats.org/officeDocument/2006/relationships/slideLayout" Target="../slideLayouts/slideLayout113.xml"/><Relationship Id="rId100" Type="http://schemas.openxmlformats.org/officeDocument/2006/relationships/slideLayout" Target="../slideLayouts/slideLayout112.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6" Type="http://schemas.openxmlformats.org/officeDocument/2006/relationships/slideLayout" Target="../slideLayouts/slideLayout38.xml"/><Relationship Id="rId121" Type="http://schemas.openxmlformats.org/officeDocument/2006/relationships/slideLayout" Target="../slideLayouts/slideLayout133.xml"/><Relationship Id="rId25" Type="http://schemas.openxmlformats.org/officeDocument/2006/relationships/slideLayout" Target="../slideLayouts/slideLayout37.xml"/><Relationship Id="rId120" Type="http://schemas.openxmlformats.org/officeDocument/2006/relationships/slideLayout" Target="../slideLayouts/slideLayout132.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122" Type="http://schemas.openxmlformats.org/officeDocument/2006/relationships/theme" Target="../theme/theme4.xml"/><Relationship Id="rId95" Type="http://schemas.openxmlformats.org/officeDocument/2006/relationships/slideLayout" Target="../slideLayouts/slideLayout107.xml"/><Relationship Id="rId94" Type="http://schemas.openxmlformats.org/officeDocument/2006/relationships/slideLayout" Target="../slideLayouts/slideLayout106.xml"/><Relationship Id="rId97" Type="http://schemas.openxmlformats.org/officeDocument/2006/relationships/slideLayout" Target="../slideLayouts/slideLayout109.xml"/><Relationship Id="rId96" Type="http://schemas.openxmlformats.org/officeDocument/2006/relationships/slideLayout" Target="../slideLayouts/slideLayout108.xml"/><Relationship Id="rId11" Type="http://schemas.openxmlformats.org/officeDocument/2006/relationships/slideLayout" Target="../slideLayouts/slideLayout23.xml"/><Relationship Id="rId99" Type="http://schemas.openxmlformats.org/officeDocument/2006/relationships/slideLayout" Target="../slideLayouts/slideLayout111.xml"/><Relationship Id="rId10" Type="http://schemas.openxmlformats.org/officeDocument/2006/relationships/slideLayout" Target="../slideLayouts/slideLayout22.xml"/><Relationship Id="rId98" Type="http://schemas.openxmlformats.org/officeDocument/2006/relationships/slideLayout" Target="../slideLayouts/slideLayout110.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91" Type="http://schemas.openxmlformats.org/officeDocument/2006/relationships/slideLayout" Target="../slideLayouts/slideLayout103.xml"/><Relationship Id="rId90" Type="http://schemas.openxmlformats.org/officeDocument/2006/relationships/slideLayout" Target="../slideLayouts/slideLayout102.xml"/><Relationship Id="rId93" Type="http://schemas.openxmlformats.org/officeDocument/2006/relationships/slideLayout" Target="../slideLayouts/slideLayout105.xml"/><Relationship Id="rId92" Type="http://schemas.openxmlformats.org/officeDocument/2006/relationships/slideLayout" Target="../slideLayouts/slideLayout104.xml"/><Relationship Id="rId118" Type="http://schemas.openxmlformats.org/officeDocument/2006/relationships/slideLayout" Target="../slideLayouts/slideLayout130.xml"/><Relationship Id="rId117" Type="http://schemas.openxmlformats.org/officeDocument/2006/relationships/slideLayout" Target="../slideLayouts/slideLayout129.xml"/><Relationship Id="rId116" Type="http://schemas.openxmlformats.org/officeDocument/2006/relationships/slideLayout" Target="../slideLayouts/slideLayout128.xml"/><Relationship Id="rId115" Type="http://schemas.openxmlformats.org/officeDocument/2006/relationships/slideLayout" Target="../slideLayouts/slideLayout127.xml"/><Relationship Id="rId119" Type="http://schemas.openxmlformats.org/officeDocument/2006/relationships/slideLayout" Target="../slideLayouts/slideLayout131.xml"/><Relationship Id="rId15" Type="http://schemas.openxmlformats.org/officeDocument/2006/relationships/slideLayout" Target="../slideLayouts/slideLayout27.xml"/><Relationship Id="rId110" Type="http://schemas.openxmlformats.org/officeDocument/2006/relationships/slideLayout" Target="../slideLayouts/slideLayout122.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14" Type="http://schemas.openxmlformats.org/officeDocument/2006/relationships/slideLayout" Target="../slideLayouts/slideLayout126.xml"/><Relationship Id="rId18" Type="http://schemas.openxmlformats.org/officeDocument/2006/relationships/slideLayout" Target="../slideLayouts/slideLayout30.xml"/><Relationship Id="rId113" Type="http://schemas.openxmlformats.org/officeDocument/2006/relationships/slideLayout" Target="../slideLayouts/slideLayout125.xml"/><Relationship Id="rId112" Type="http://schemas.openxmlformats.org/officeDocument/2006/relationships/slideLayout" Target="../slideLayouts/slideLayout124.xml"/><Relationship Id="rId111" Type="http://schemas.openxmlformats.org/officeDocument/2006/relationships/slideLayout" Target="../slideLayouts/slideLayout123.xml"/><Relationship Id="rId84" Type="http://schemas.openxmlformats.org/officeDocument/2006/relationships/slideLayout" Target="../slideLayouts/slideLayout96.xml"/><Relationship Id="rId83" Type="http://schemas.openxmlformats.org/officeDocument/2006/relationships/slideLayout" Target="../slideLayouts/slideLayout95.xml"/><Relationship Id="rId86" Type="http://schemas.openxmlformats.org/officeDocument/2006/relationships/slideLayout" Target="../slideLayouts/slideLayout98.xml"/><Relationship Id="rId85" Type="http://schemas.openxmlformats.org/officeDocument/2006/relationships/slideLayout" Target="../slideLayouts/slideLayout97.xml"/><Relationship Id="rId88" Type="http://schemas.openxmlformats.org/officeDocument/2006/relationships/slideLayout" Target="../slideLayouts/slideLayout100.xml"/><Relationship Id="rId87" Type="http://schemas.openxmlformats.org/officeDocument/2006/relationships/slideLayout" Target="../slideLayouts/slideLayout99.xml"/><Relationship Id="rId89" Type="http://schemas.openxmlformats.org/officeDocument/2006/relationships/slideLayout" Target="../slideLayouts/slideLayout101.xml"/><Relationship Id="rId80" Type="http://schemas.openxmlformats.org/officeDocument/2006/relationships/slideLayout" Target="../slideLayouts/slideLayout92.xml"/><Relationship Id="rId82" Type="http://schemas.openxmlformats.org/officeDocument/2006/relationships/slideLayout" Target="../slideLayouts/slideLayout94.xml"/><Relationship Id="rId81" Type="http://schemas.openxmlformats.org/officeDocument/2006/relationships/slideLayout" Target="../slideLayouts/slideLayout9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73" Type="http://schemas.openxmlformats.org/officeDocument/2006/relationships/slideLayout" Target="../slideLayouts/slideLayout85.xml"/><Relationship Id="rId72" Type="http://schemas.openxmlformats.org/officeDocument/2006/relationships/slideLayout" Target="../slideLayouts/slideLayout84.xml"/><Relationship Id="rId75" Type="http://schemas.openxmlformats.org/officeDocument/2006/relationships/slideLayout" Target="../slideLayouts/slideLayout87.xml"/><Relationship Id="rId74" Type="http://schemas.openxmlformats.org/officeDocument/2006/relationships/slideLayout" Target="../slideLayouts/slideLayout86.xml"/><Relationship Id="rId77" Type="http://schemas.openxmlformats.org/officeDocument/2006/relationships/slideLayout" Target="../slideLayouts/slideLayout89.xml"/><Relationship Id="rId76" Type="http://schemas.openxmlformats.org/officeDocument/2006/relationships/slideLayout" Target="../slideLayouts/slideLayout88.xml"/><Relationship Id="rId79" Type="http://schemas.openxmlformats.org/officeDocument/2006/relationships/slideLayout" Target="../slideLayouts/slideLayout91.xml"/><Relationship Id="rId78" Type="http://schemas.openxmlformats.org/officeDocument/2006/relationships/slideLayout" Target="../slideLayouts/slideLayout90.xml"/><Relationship Id="rId71" Type="http://schemas.openxmlformats.org/officeDocument/2006/relationships/slideLayout" Target="../slideLayouts/slideLayout83.xml"/><Relationship Id="rId70" Type="http://schemas.openxmlformats.org/officeDocument/2006/relationships/slideLayout" Target="../slideLayouts/slideLayout82.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66" Type="http://schemas.openxmlformats.org/officeDocument/2006/relationships/slideLayout" Target="../slideLayouts/slideLayout78.xml"/><Relationship Id="rId65" Type="http://schemas.openxmlformats.org/officeDocument/2006/relationships/slideLayout" Target="../slideLayouts/slideLayout77.xml"/><Relationship Id="rId68" Type="http://schemas.openxmlformats.org/officeDocument/2006/relationships/slideLayout" Target="../slideLayouts/slideLayout80.xml"/><Relationship Id="rId67" Type="http://schemas.openxmlformats.org/officeDocument/2006/relationships/slideLayout" Target="../slideLayouts/slideLayout79.xml"/><Relationship Id="rId60" Type="http://schemas.openxmlformats.org/officeDocument/2006/relationships/slideLayout" Target="../slideLayouts/slideLayout72.xml"/><Relationship Id="rId69" Type="http://schemas.openxmlformats.org/officeDocument/2006/relationships/slideLayout" Target="../slideLayouts/slideLayout8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55" Type="http://schemas.openxmlformats.org/officeDocument/2006/relationships/slideLayout" Target="../slideLayouts/slideLayout67.xml"/><Relationship Id="rId54" Type="http://schemas.openxmlformats.org/officeDocument/2006/relationships/slideLayout" Target="../slideLayouts/slideLayout66.xml"/><Relationship Id="rId57" Type="http://schemas.openxmlformats.org/officeDocument/2006/relationships/slideLayout" Target="../slideLayouts/slideLayout69.xml"/><Relationship Id="rId56" Type="http://schemas.openxmlformats.org/officeDocument/2006/relationships/slideLayout" Target="../slideLayouts/slideLayout68.xml"/><Relationship Id="rId59" Type="http://schemas.openxmlformats.org/officeDocument/2006/relationships/slideLayout" Target="../slideLayouts/slideLayout71.xml"/><Relationship Id="rId58"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8.jpg"/><Relationship Id="rId2" Type="http://schemas.openxmlformats.org/officeDocument/2006/relationships/image" Target="../media/image32.png"/><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628650" y="273844"/>
            <a:ext cx="7886700" cy="994200"/>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50527"/>
              </a:buClr>
              <a:buSzPts val="3300"/>
              <a:buFont typeface="Cormorant Garamond Medium"/>
              <a:buNone/>
              <a:defRPr b="0" i="0" sz="3300" u="none" cap="none" strike="noStrike">
                <a:solidFill>
                  <a:srgbClr val="050527"/>
                </a:solidFill>
                <a:latin typeface="Cormorant Garamond Medium"/>
                <a:ea typeface="Cormorant Garamond Medium"/>
                <a:cs typeface="Cormorant Garamond Medium"/>
                <a:sym typeface="Cormorant Garamond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4"/>
          <p:cNvSpPr txBox="1"/>
          <p:nvPr>
            <p:ph idx="1" type="body"/>
          </p:nvPr>
        </p:nvSpPr>
        <p:spPr>
          <a:xfrm>
            <a:off x="628650" y="1369219"/>
            <a:ext cx="7886700" cy="3263400"/>
          </a:xfrm>
          <a:prstGeom prst="rect">
            <a:avLst/>
          </a:prstGeom>
          <a:noFill/>
          <a:ln>
            <a:noFill/>
          </a:ln>
        </p:spPr>
        <p:txBody>
          <a:bodyPr anchorCtr="0" anchor="t" bIns="45700" lIns="0" spcFirstLastPara="1" rIns="0" wrap="square" tIns="45700">
            <a:noAutofit/>
          </a:bodyPr>
          <a:lstStyle>
            <a:lvl1pPr indent="-298450" lvl="0" marL="457200" marR="0" rtl="0" algn="l">
              <a:lnSpc>
                <a:spcPct val="130000"/>
              </a:lnSpc>
              <a:spcBef>
                <a:spcPts val="400"/>
              </a:spcBef>
              <a:spcAft>
                <a:spcPts val="0"/>
              </a:spcAft>
              <a:buClr>
                <a:srgbClr val="050527"/>
              </a:buClr>
              <a:buSzPts val="1100"/>
              <a:buFont typeface="Arial"/>
              <a:buChar char="•"/>
              <a:defRPr b="0" i="0" sz="1100" u="none" cap="none" strike="noStrike">
                <a:solidFill>
                  <a:srgbClr val="050527"/>
                </a:solidFill>
                <a:latin typeface="Roboto Light"/>
                <a:ea typeface="Roboto Light"/>
                <a:cs typeface="Roboto Light"/>
                <a:sym typeface="Roboto Light"/>
              </a:defRPr>
            </a:lvl1pPr>
            <a:lvl2pPr indent="-298450" lvl="1" marL="914400" marR="0" rtl="0" algn="l">
              <a:lnSpc>
                <a:spcPct val="130000"/>
              </a:lnSpc>
              <a:spcBef>
                <a:spcPts val="400"/>
              </a:spcBef>
              <a:spcAft>
                <a:spcPts val="0"/>
              </a:spcAft>
              <a:buClr>
                <a:srgbClr val="050527"/>
              </a:buClr>
              <a:buSzPts val="1100"/>
              <a:buFont typeface="Arial"/>
              <a:buChar char="•"/>
              <a:defRPr b="0" i="0" sz="1100" u="none" cap="none" strike="noStrike">
                <a:solidFill>
                  <a:srgbClr val="050527"/>
                </a:solidFill>
                <a:latin typeface="Roboto Light"/>
                <a:ea typeface="Roboto Light"/>
                <a:cs typeface="Roboto Light"/>
                <a:sym typeface="Roboto Light"/>
              </a:defRPr>
            </a:lvl2pPr>
            <a:lvl3pPr indent="-298450" lvl="2" marL="1371600" marR="0" rtl="0" algn="l">
              <a:lnSpc>
                <a:spcPct val="130000"/>
              </a:lnSpc>
              <a:spcBef>
                <a:spcPts val="400"/>
              </a:spcBef>
              <a:spcAft>
                <a:spcPts val="0"/>
              </a:spcAft>
              <a:buClr>
                <a:srgbClr val="050527"/>
              </a:buClr>
              <a:buSzPts val="1100"/>
              <a:buFont typeface="Arial"/>
              <a:buChar char="•"/>
              <a:defRPr b="0" i="0" sz="1100" u="none" cap="none" strike="noStrike">
                <a:solidFill>
                  <a:srgbClr val="050527"/>
                </a:solidFill>
                <a:latin typeface="Roboto Light"/>
                <a:ea typeface="Roboto Light"/>
                <a:cs typeface="Roboto Light"/>
                <a:sym typeface="Roboto Light"/>
              </a:defRPr>
            </a:lvl3pPr>
            <a:lvl4pPr indent="-298450" lvl="3" marL="1828800" marR="0" rtl="0" algn="l">
              <a:lnSpc>
                <a:spcPct val="130000"/>
              </a:lnSpc>
              <a:spcBef>
                <a:spcPts val="400"/>
              </a:spcBef>
              <a:spcAft>
                <a:spcPts val="0"/>
              </a:spcAft>
              <a:buClr>
                <a:srgbClr val="050527"/>
              </a:buClr>
              <a:buSzPts val="1100"/>
              <a:buFont typeface="Arial"/>
              <a:buChar char="•"/>
              <a:defRPr b="0" i="0" sz="1100" u="none" cap="none" strike="noStrike">
                <a:solidFill>
                  <a:srgbClr val="050527"/>
                </a:solidFill>
                <a:latin typeface="Roboto Light"/>
                <a:ea typeface="Roboto Light"/>
                <a:cs typeface="Roboto Light"/>
                <a:sym typeface="Roboto Light"/>
              </a:defRPr>
            </a:lvl4pPr>
            <a:lvl5pPr indent="-298450" lvl="4" marL="2286000" marR="0" rtl="0" algn="l">
              <a:lnSpc>
                <a:spcPct val="130000"/>
              </a:lnSpc>
              <a:spcBef>
                <a:spcPts val="400"/>
              </a:spcBef>
              <a:spcAft>
                <a:spcPts val="0"/>
              </a:spcAft>
              <a:buClr>
                <a:srgbClr val="050527"/>
              </a:buClr>
              <a:buSzPts val="1100"/>
              <a:buFont typeface="Arial"/>
              <a:buChar char="•"/>
              <a:defRPr b="0" i="0" sz="1100" u="none" cap="none" strike="noStrike">
                <a:solidFill>
                  <a:srgbClr val="050527"/>
                </a:solidFill>
                <a:latin typeface="Roboto Light"/>
                <a:ea typeface="Roboto Light"/>
                <a:cs typeface="Roboto Light"/>
                <a:sym typeface="Roboto Light"/>
              </a:defRPr>
            </a:lvl5pPr>
            <a:lvl6pPr indent="-314325" lvl="5" marL="2743200" marR="0" rtl="0" algn="l">
              <a:lnSpc>
                <a:spcPct val="90000"/>
              </a:lnSpc>
              <a:spcBef>
                <a:spcPts val="400"/>
              </a:spcBef>
              <a:spcAft>
                <a:spcPts val="0"/>
              </a:spcAft>
              <a:buClr>
                <a:schemeClr val="dk1"/>
              </a:buClr>
              <a:buSzPts val="1350"/>
              <a:buFont typeface="Arial"/>
              <a:buChar char="•"/>
              <a:defRPr b="0" i="0" sz="1350" u="none" cap="none" strike="noStrike">
                <a:solidFill>
                  <a:schemeClr val="dk1"/>
                </a:solidFill>
                <a:latin typeface="Roboto Light"/>
                <a:ea typeface="Roboto Light"/>
                <a:cs typeface="Roboto Light"/>
                <a:sym typeface="Roboto Light"/>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Light"/>
                <a:ea typeface="Roboto Light"/>
                <a:cs typeface="Roboto Light"/>
                <a:sym typeface="Roboto Light"/>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Light"/>
                <a:ea typeface="Roboto Light"/>
                <a:cs typeface="Roboto Light"/>
                <a:sym typeface="Roboto Light"/>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Light"/>
                <a:ea typeface="Roboto Light"/>
                <a:cs typeface="Roboto Light"/>
                <a:sym typeface="Roboto Light"/>
              </a:defRPr>
            </a:lvl9pPr>
          </a:lstStyle>
          <a:p/>
        </p:txBody>
      </p:sp>
      <p:sp>
        <p:nvSpPr>
          <p:cNvPr id="65" name="Google Shape;65;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Roboto Light"/>
                <a:ea typeface="Roboto Light"/>
                <a:cs typeface="Roboto Light"/>
                <a:sym typeface="Roboto Light"/>
              </a:defRPr>
            </a:lvl1pPr>
            <a:lvl2pPr lvl="1"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9pPr>
          </a:lstStyle>
          <a:p/>
        </p:txBody>
      </p:sp>
      <p:sp>
        <p:nvSpPr>
          <p:cNvPr id="66" name="Google Shape;66;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Roboto Light"/>
                <a:ea typeface="Roboto Light"/>
                <a:cs typeface="Roboto Light"/>
                <a:sym typeface="Roboto Light"/>
              </a:defRPr>
            </a:lvl1pPr>
            <a:lvl2pPr lvl="1"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1400"/>
              <a:buNone/>
              <a:defRPr b="0" i="0" sz="1800" u="none" cap="none" strike="noStrike">
                <a:solidFill>
                  <a:schemeClr val="dk1"/>
                </a:solidFill>
                <a:latin typeface="Roboto Light"/>
                <a:ea typeface="Roboto Light"/>
                <a:cs typeface="Roboto Light"/>
                <a:sym typeface="Roboto Light"/>
              </a:defRPr>
            </a:lvl9pPr>
          </a:lstStyle>
          <a:p/>
        </p:txBody>
      </p:sp>
      <p:sp>
        <p:nvSpPr>
          <p:cNvPr id="67" name="Google Shape;67;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Roboto Light"/>
                <a:ea typeface="Roboto Light"/>
                <a:cs typeface="Roboto Light"/>
                <a:sym typeface="Roboto Light"/>
              </a:defRPr>
            </a:lvl1pPr>
            <a:lvl2pPr indent="0" lvl="1" marL="0" marR="0" rtl="0" algn="r">
              <a:spcBef>
                <a:spcPts val="0"/>
              </a:spcBef>
              <a:buNone/>
              <a:defRPr b="0" i="0" sz="900" u="none" cap="none" strike="noStrike">
                <a:solidFill>
                  <a:srgbClr val="888888"/>
                </a:solidFill>
                <a:latin typeface="Roboto Light"/>
                <a:ea typeface="Roboto Light"/>
                <a:cs typeface="Roboto Light"/>
                <a:sym typeface="Roboto Light"/>
              </a:defRPr>
            </a:lvl2pPr>
            <a:lvl3pPr indent="0" lvl="2" marL="0" marR="0" rtl="0" algn="r">
              <a:spcBef>
                <a:spcPts val="0"/>
              </a:spcBef>
              <a:buNone/>
              <a:defRPr b="0" i="0" sz="900" u="none" cap="none" strike="noStrike">
                <a:solidFill>
                  <a:srgbClr val="888888"/>
                </a:solidFill>
                <a:latin typeface="Roboto Light"/>
                <a:ea typeface="Roboto Light"/>
                <a:cs typeface="Roboto Light"/>
                <a:sym typeface="Roboto Light"/>
              </a:defRPr>
            </a:lvl3pPr>
            <a:lvl4pPr indent="0" lvl="3" marL="0" marR="0" rtl="0" algn="r">
              <a:spcBef>
                <a:spcPts val="0"/>
              </a:spcBef>
              <a:buNone/>
              <a:defRPr b="0" i="0" sz="900" u="none" cap="none" strike="noStrike">
                <a:solidFill>
                  <a:srgbClr val="888888"/>
                </a:solidFill>
                <a:latin typeface="Roboto Light"/>
                <a:ea typeface="Roboto Light"/>
                <a:cs typeface="Roboto Light"/>
                <a:sym typeface="Roboto Light"/>
              </a:defRPr>
            </a:lvl4pPr>
            <a:lvl5pPr indent="0" lvl="4" marL="0" marR="0" rtl="0" algn="r">
              <a:spcBef>
                <a:spcPts val="0"/>
              </a:spcBef>
              <a:buNone/>
              <a:defRPr b="0" i="0" sz="900" u="none" cap="none" strike="noStrike">
                <a:solidFill>
                  <a:srgbClr val="888888"/>
                </a:solidFill>
                <a:latin typeface="Roboto Light"/>
                <a:ea typeface="Roboto Light"/>
                <a:cs typeface="Roboto Light"/>
                <a:sym typeface="Roboto Light"/>
              </a:defRPr>
            </a:lvl5pPr>
            <a:lvl6pPr indent="0" lvl="5" marL="0" marR="0" rtl="0" algn="r">
              <a:spcBef>
                <a:spcPts val="0"/>
              </a:spcBef>
              <a:buNone/>
              <a:defRPr b="0" i="0" sz="900" u="none" cap="none" strike="noStrike">
                <a:solidFill>
                  <a:srgbClr val="888888"/>
                </a:solidFill>
                <a:latin typeface="Roboto Light"/>
                <a:ea typeface="Roboto Light"/>
                <a:cs typeface="Roboto Light"/>
                <a:sym typeface="Roboto Light"/>
              </a:defRPr>
            </a:lvl6pPr>
            <a:lvl7pPr indent="0" lvl="6" marL="0" marR="0" rtl="0" algn="r">
              <a:spcBef>
                <a:spcPts val="0"/>
              </a:spcBef>
              <a:buNone/>
              <a:defRPr b="0" i="0" sz="900" u="none" cap="none" strike="noStrike">
                <a:solidFill>
                  <a:srgbClr val="888888"/>
                </a:solidFill>
                <a:latin typeface="Roboto Light"/>
                <a:ea typeface="Roboto Light"/>
                <a:cs typeface="Roboto Light"/>
                <a:sym typeface="Roboto Light"/>
              </a:defRPr>
            </a:lvl7pPr>
            <a:lvl8pPr indent="0" lvl="7" marL="0" marR="0" rtl="0" algn="r">
              <a:spcBef>
                <a:spcPts val="0"/>
              </a:spcBef>
              <a:buNone/>
              <a:defRPr b="0" i="0" sz="900" u="none" cap="none" strike="noStrike">
                <a:solidFill>
                  <a:srgbClr val="888888"/>
                </a:solidFill>
                <a:latin typeface="Roboto Light"/>
                <a:ea typeface="Roboto Light"/>
                <a:cs typeface="Roboto Light"/>
                <a:sym typeface="Roboto Light"/>
              </a:defRPr>
            </a:lvl8pPr>
            <a:lvl9pPr indent="0" lvl="8" marL="0" marR="0" rtl="0" algn="r">
              <a:spcBef>
                <a:spcPts val="0"/>
              </a:spcBef>
              <a:buNone/>
              <a:defRPr b="0" i="0" sz="900" u="none" cap="none" strike="noStrike">
                <a:solidFill>
                  <a:srgbClr val="888888"/>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 id="2147483754" r:id="rId95"/>
    <p:sldLayoutId id="2147483755" r:id="rId96"/>
    <p:sldLayoutId id="2147483756" r:id="rId97"/>
    <p:sldLayoutId id="2147483757" r:id="rId98"/>
    <p:sldLayoutId id="2147483758" r:id="rId99"/>
    <p:sldLayoutId id="2147483759" r:id="rId100"/>
    <p:sldLayoutId id="2147483760" r:id="rId101"/>
    <p:sldLayoutId id="2147483761" r:id="rId102"/>
    <p:sldLayoutId id="2147483762" r:id="rId103"/>
    <p:sldLayoutId id="2147483763" r:id="rId104"/>
    <p:sldLayoutId id="2147483764" r:id="rId105"/>
    <p:sldLayoutId id="2147483765" r:id="rId106"/>
    <p:sldLayoutId id="2147483766" r:id="rId107"/>
    <p:sldLayoutId id="2147483767" r:id="rId108"/>
    <p:sldLayoutId id="2147483768" r:id="rId109"/>
    <p:sldLayoutId id="2147483769" r:id="rId110"/>
    <p:sldLayoutId id="2147483770" r:id="rId111"/>
    <p:sldLayoutId id="2147483771" r:id="rId112"/>
    <p:sldLayoutId id="2147483772" r:id="rId113"/>
    <p:sldLayoutId id="2147483773" r:id="rId114"/>
    <p:sldLayoutId id="2147483774" r:id="rId115"/>
    <p:sldLayoutId id="2147483775" r:id="rId116"/>
    <p:sldLayoutId id="2147483776" r:id="rId117"/>
    <p:sldLayoutId id="2147483777" r:id="rId118"/>
    <p:sldLayoutId id="2147483778" r:id="rId119"/>
    <p:sldLayoutId id="2147483779" r:id="rId120"/>
    <p:sldLayoutId id="2147483780" r:id="rId1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8" name="Shape 1338"/>
        <p:cNvGrpSpPr/>
        <p:nvPr/>
      </p:nvGrpSpPr>
      <p:grpSpPr>
        <a:xfrm>
          <a:off x="0" y="0"/>
          <a:ext cx="0" cy="0"/>
          <a:chOff x="0" y="0"/>
          <a:chExt cx="0" cy="0"/>
        </a:xfrm>
      </p:grpSpPr>
      <p:pic>
        <p:nvPicPr>
          <p:cNvPr id="1339" name="Google Shape;1339;p136"/>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1340" name="Google Shape;1340;p136"/>
          <p:cNvSpPr txBox="1"/>
          <p:nvPr>
            <p:ph idx="12" type="sldNum"/>
          </p:nvPr>
        </p:nvSpPr>
        <p:spPr>
          <a:xfrm>
            <a:off x="6973933" y="4758926"/>
            <a:ext cx="2057400" cy="274637"/>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FFFFFF"/>
              </a:buClr>
              <a:buSzPts val="700"/>
              <a:buFont typeface="Times New Roman"/>
              <a:buNone/>
              <a:defRPr b="0" i="0" sz="7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341" name="Google Shape;1341;p136"/>
          <p:cNvSpPr/>
          <p:nvPr/>
        </p:nvSpPr>
        <p:spPr>
          <a:xfrm>
            <a:off x="0" y="0"/>
            <a:ext cx="9144000" cy="5143500"/>
          </a:xfrm>
          <a:prstGeom prst="rect">
            <a:avLst/>
          </a:prstGeom>
          <a:solidFill>
            <a:srgbClr val="203A72">
              <a:alpha val="73725"/>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2" name="Google Shape;1342;p136"/>
          <p:cNvSpPr txBox="1"/>
          <p:nvPr/>
        </p:nvSpPr>
        <p:spPr>
          <a:xfrm>
            <a:off x="6973933" y="4766155"/>
            <a:ext cx="2057400" cy="274637"/>
          </a:xfrm>
          <a:prstGeom prst="rect">
            <a:avLst/>
          </a:prstGeom>
          <a:noFill/>
          <a:ln>
            <a:noFill/>
          </a:ln>
        </p:spPr>
        <p:txBody>
          <a:bodyPr anchorCtr="0" anchor="ctr" bIns="45725" lIns="91425" spcFirstLastPara="1" rIns="91425" wrap="square" tIns="45725">
            <a:noAutofit/>
          </a:bodyPr>
          <a:lstStyle/>
          <a:p>
            <a:pPr indent="0" lvl="0" marL="0" marR="0" rtl="0" algn="r">
              <a:lnSpc>
                <a:spcPct val="100000"/>
              </a:lnSpc>
              <a:spcBef>
                <a:spcPts val="0"/>
              </a:spcBef>
              <a:spcAft>
                <a:spcPts val="0"/>
              </a:spcAft>
              <a:buClr>
                <a:srgbClr val="FFFFFF"/>
              </a:buClr>
              <a:buSzPts val="700"/>
              <a:buFont typeface="Times New Roman"/>
              <a:buNone/>
            </a:pPr>
            <a:fld id="{00000000-1234-1234-1234-123412341234}" type="slidenum">
              <a:rPr b="0" i="0" lang="en" sz="700" u="none" cap="none" strike="noStrike">
                <a:solidFill>
                  <a:srgbClr val="FFFFFF"/>
                </a:solidFill>
                <a:latin typeface="Times New Roman"/>
                <a:ea typeface="Times New Roman"/>
                <a:cs typeface="Times New Roman"/>
                <a:sym typeface="Times New Roman"/>
              </a:rPr>
              <a:t>‹#›</a:t>
            </a:fld>
            <a:endParaRPr b="0" i="0" sz="700" u="none" cap="none" strike="noStrike">
              <a:solidFill>
                <a:srgbClr val="FFFFFF"/>
              </a:solidFill>
              <a:latin typeface="Times New Roman"/>
              <a:ea typeface="Times New Roman"/>
              <a:cs typeface="Times New Roman"/>
              <a:sym typeface="Times New Roman"/>
            </a:endParaRPr>
          </a:p>
        </p:txBody>
      </p:sp>
      <p:pic>
        <p:nvPicPr>
          <p:cNvPr id="1343" name="Google Shape;1343;p136"/>
          <p:cNvPicPr preferRelativeResize="0"/>
          <p:nvPr/>
        </p:nvPicPr>
        <p:blipFill rotWithShape="1">
          <a:blip r:embed="rId2">
            <a:alphaModFix/>
          </a:blip>
          <a:srcRect b="0" l="0" r="0" t="0"/>
          <a:stretch/>
        </p:blipFill>
        <p:spPr>
          <a:xfrm>
            <a:off x="68706" y="4746073"/>
            <a:ext cx="1988820" cy="31821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81" r:id="rId3"/>
    <p:sldLayoutId id="2147483782" r:id="rId4"/>
    <p:sldLayoutId id="2147483783" r:id="rId5"/>
    <p:sldLayoutId id="214748378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41"/>
          <p:cNvSpPr txBox="1"/>
          <p:nvPr/>
        </p:nvSpPr>
        <p:spPr>
          <a:xfrm>
            <a:off x="486750" y="365475"/>
            <a:ext cx="81705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lt1"/>
                </a:solidFill>
                <a:latin typeface="Cormorant Garamond Medium"/>
                <a:ea typeface="Cormorant Garamond Medium"/>
                <a:cs typeface="Cormorant Garamond Medium"/>
                <a:sym typeface="Cormorant Garamond Medium"/>
              </a:rPr>
              <a:t>Causality-Informed Fairness</a:t>
            </a:r>
            <a:endParaRPr sz="3400">
              <a:solidFill>
                <a:schemeClr val="lt1"/>
              </a:solidFill>
              <a:latin typeface="Cormorant Garamond Medium"/>
              <a:ea typeface="Cormorant Garamond Medium"/>
              <a:cs typeface="Cormorant Garamond Medium"/>
              <a:sym typeface="Cormorant Garamond Medium"/>
            </a:endParaRPr>
          </a:p>
        </p:txBody>
      </p:sp>
      <p:pic>
        <p:nvPicPr>
          <p:cNvPr id="1361" name="Google Shape;1361;p141"/>
          <p:cNvPicPr preferRelativeResize="0"/>
          <p:nvPr/>
        </p:nvPicPr>
        <p:blipFill>
          <a:blip r:embed="rId3">
            <a:alphaModFix/>
          </a:blip>
          <a:stretch>
            <a:fillRect/>
          </a:stretch>
        </p:blipFill>
        <p:spPr>
          <a:xfrm>
            <a:off x="605425" y="1556825"/>
            <a:ext cx="7933149" cy="126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42"/>
          <p:cNvSpPr txBox="1"/>
          <p:nvPr>
            <p:ph type="title"/>
          </p:nvPr>
        </p:nvSpPr>
        <p:spPr>
          <a:xfrm>
            <a:off x="244241" y="690103"/>
            <a:ext cx="8655518" cy="497086"/>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0D74"/>
              </a:buClr>
              <a:buSzPts val="2700"/>
              <a:buFont typeface="Arial"/>
              <a:buNone/>
            </a:pPr>
            <a:r>
              <a:rPr lang="en" sz="2700">
                <a:solidFill>
                  <a:srgbClr val="000D74"/>
                </a:solidFill>
              </a:rPr>
              <a:t>CAUSALITY INFORMED FAIRNESS</a:t>
            </a:r>
            <a:endParaRPr/>
          </a:p>
        </p:txBody>
      </p:sp>
      <p:sp>
        <p:nvSpPr>
          <p:cNvPr id="1368" name="Google Shape;1368;p142"/>
          <p:cNvSpPr txBox="1"/>
          <p:nvPr/>
        </p:nvSpPr>
        <p:spPr>
          <a:xfrm>
            <a:off x="0" y="1215328"/>
            <a:ext cx="9144000" cy="443400"/>
          </a:xfrm>
          <a:prstGeom prst="rect">
            <a:avLst/>
          </a:prstGeom>
          <a:noFill/>
          <a:ln>
            <a:noFill/>
          </a:ln>
        </p:spPr>
        <p:txBody>
          <a:bodyPr anchorCtr="0" anchor="t" bIns="34275" lIns="68575" spcFirstLastPara="1" rIns="68575" wrap="square" tIns="34275">
            <a:spAutoFit/>
          </a:bodyPr>
          <a:lstStyle/>
          <a:p>
            <a:pPr indent="0" lvl="0" marL="0" marR="0" rtl="0" algn="ctr">
              <a:lnSpc>
                <a:spcPct val="90000"/>
              </a:lnSpc>
              <a:spcBef>
                <a:spcPts val="0"/>
              </a:spcBef>
              <a:spcAft>
                <a:spcPts val="0"/>
              </a:spcAft>
              <a:buNone/>
            </a:pPr>
            <a:r>
              <a:rPr lang="en" sz="2700">
                <a:solidFill>
                  <a:srgbClr val="000D74"/>
                </a:solidFill>
              </a:rPr>
              <a:t>Fall 2021 Capstone Project</a:t>
            </a:r>
            <a:endParaRPr sz="1100"/>
          </a:p>
        </p:txBody>
      </p:sp>
      <p:sp>
        <p:nvSpPr>
          <p:cNvPr id="1369" name="Google Shape;1369;p142"/>
          <p:cNvSpPr txBox="1"/>
          <p:nvPr/>
        </p:nvSpPr>
        <p:spPr>
          <a:xfrm>
            <a:off x="0" y="1842000"/>
            <a:ext cx="9144000" cy="3301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00D74"/>
                </a:solidFill>
              </a:rPr>
              <a:t>Student Contributors:</a:t>
            </a:r>
            <a:endParaRPr b="1" sz="1500">
              <a:solidFill>
                <a:srgbClr val="000D74"/>
              </a:solidFill>
            </a:endParaRPr>
          </a:p>
          <a:p>
            <a:pPr indent="0" lvl="0" marL="0" marR="0" rtl="0" algn="ctr">
              <a:spcBef>
                <a:spcPts val="0"/>
              </a:spcBef>
              <a:spcAft>
                <a:spcPts val="0"/>
              </a:spcAft>
              <a:buNone/>
            </a:pPr>
            <a:r>
              <a:t/>
            </a:r>
            <a:endParaRPr b="1" sz="1500">
              <a:solidFill>
                <a:srgbClr val="000D74"/>
              </a:solidFill>
            </a:endParaRPr>
          </a:p>
          <a:p>
            <a:pPr indent="0" lvl="0" marL="0" marR="0" rtl="0" algn="ctr">
              <a:spcBef>
                <a:spcPts val="0"/>
              </a:spcBef>
              <a:spcAft>
                <a:spcPts val="0"/>
              </a:spcAft>
              <a:buNone/>
            </a:pPr>
            <a:r>
              <a:rPr lang="en" sz="1500">
                <a:solidFill>
                  <a:srgbClr val="000D74"/>
                </a:solidFill>
              </a:rPr>
              <a:t>Junzhi Ge</a:t>
            </a:r>
            <a:endParaRPr sz="1500">
              <a:solidFill>
                <a:srgbClr val="000D74"/>
              </a:solidFill>
            </a:endParaRPr>
          </a:p>
          <a:p>
            <a:pPr indent="0" lvl="0" marL="0" marR="0" rtl="0" algn="ctr">
              <a:spcBef>
                <a:spcPts val="0"/>
              </a:spcBef>
              <a:spcAft>
                <a:spcPts val="0"/>
              </a:spcAft>
              <a:buNone/>
            </a:pPr>
            <a:r>
              <a:rPr lang="en" sz="1500">
                <a:solidFill>
                  <a:srgbClr val="000D74"/>
                </a:solidFill>
              </a:rPr>
              <a:t>Mohammed Aqid Khatkhatay</a:t>
            </a:r>
            <a:endParaRPr sz="1500">
              <a:solidFill>
                <a:srgbClr val="000D74"/>
              </a:solidFill>
            </a:endParaRPr>
          </a:p>
          <a:p>
            <a:pPr indent="0" lvl="0" marL="0" marR="0" rtl="0" algn="ctr">
              <a:spcBef>
                <a:spcPts val="0"/>
              </a:spcBef>
              <a:spcAft>
                <a:spcPts val="0"/>
              </a:spcAft>
              <a:buNone/>
            </a:pPr>
            <a:r>
              <a:rPr lang="en" sz="1500">
                <a:solidFill>
                  <a:srgbClr val="000D74"/>
                </a:solidFill>
              </a:rPr>
              <a:t>Oscar Jasklowski</a:t>
            </a:r>
            <a:endParaRPr sz="1500">
              <a:solidFill>
                <a:srgbClr val="000D74"/>
              </a:solidFill>
            </a:endParaRPr>
          </a:p>
          <a:p>
            <a:pPr indent="0" lvl="0" marL="0" marR="0" rtl="0" algn="ctr">
              <a:spcBef>
                <a:spcPts val="0"/>
              </a:spcBef>
              <a:spcAft>
                <a:spcPts val="0"/>
              </a:spcAft>
              <a:buNone/>
            </a:pPr>
            <a:r>
              <a:rPr lang="en" sz="1500">
                <a:solidFill>
                  <a:srgbClr val="000D74"/>
                </a:solidFill>
              </a:rPr>
              <a:t>Xue Gu</a:t>
            </a:r>
            <a:endParaRPr sz="1500">
              <a:solidFill>
                <a:srgbClr val="000D74"/>
              </a:solidFill>
            </a:endParaRPr>
          </a:p>
          <a:p>
            <a:pPr indent="0" lvl="0" marL="0" marR="0" rtl="0" algn="ctr">
              <a:spcBef>
                <a:spcPts val="0"/>
              </a:spcBef>
              <a:spcAft>
                <a:spcPts val="0"/>
              </a:spcAft>
              <a:buNone/>
            </a:pPr>
            <a:r>
              <a:rPr lang="en" sz="1500">
                <a:solidFill>
                  <a:srgbClr val="000D74"/>
                </a:solidFill>
              </a:rPr>
              <a:t>Yue Wang</a:t>
            </a:r>
            <a:endParaRPr sz="1500">
              <a:solidFill>
                <a:srgbClr val="000D74"/>
              </a:solidFill>
            </a:endParaRPr>
          </a:p>
          <a:p>
            <a:pPr indent="0" lvl="0" marL="0" marR="0" rtl="0" algn="ctr">
              <a:spcBef>
                <a:spcPts val="0"/>
              </a:spcBef>
              <a:spcAft>
                <a:spcPts val="0"/>
              </a:spcAft>
              <a:buNone/>
            </a:pPr>
            <a:r>
              <a:t/>
            </a:r>
            <a:endParaRPr sz="1500">
              <a:solidFill>
                <a:srgbClr val="000D74"/>
              </a:solidFill>
            </a:endParaRPr>
          </a:p>
          <a:p>
            <a:pPr indent="0" lvl="0" marL="0" marR="0" rtl="0" algn="ctr">
              <a:spcBef>
                <a:spcPts val="0"/>
              </a:spcBef>
              <a:spcAft>
                <a:spcPts val="0"/>
              </a:spcAft>
              <a:buNone/>
            </a:pPr>
            <a:r>
              <a:rPr b="1" lang="en" sz="1500">
                <a:solidFill>
                  <a:srgbClr val="000D74"/>
                </a:solidFill>
              </a:rPr>
              <a:t>In Collaboration With JP Morgan:</a:t>
            </a:r>
            <a:endParaRPr b="1" sz="1500">
              <a:solidFill>
                <a:srgbClr val="000D74"/>
              </a:solidFill>
            </a:endParaRPr>
          </a:p>
          <a:p>
            <a:pPr indent="0" lvl="0" marL="0" marR="0" rtl="0" algn="ctr">
              <a:spcBef>
                <a:spcPts val="0"/>
              </a:spcBef>
              <a:spcAft>
                <a:spcPts val="0"/>
              </a:spcAft>
              <a:buNone/>
            </a:pPr>
            <a:r>
              <a:t/>
            </a:r>
            <a:endParaRPr sz="1500">
              <a:solidFill>
                <a:srgbClr val="000D74"/>
              </a:solidFill>
            </a:endParaRPr>
          </a:p>
          <a:p>
            <a:pPr indent="0" lvl="0" marL="0" marR="0" rtl="0" algn="ctr">
              <a:spcBef>
                <a:spcPts val="0"/>
              </a:spcBef>
              <a:spcAft>
                <a:spcPts val="0"/>
              </a:spcAft>
              <a:buNone/>
            </a:pPr>
            <a:r>
              <a:rPr lang="en" sz="1500">
                <a:solidFill>
                  <a:srgbClr val="000D74"/>
                </a:solidFill>
              </a:rPr>
              <a:t>Dr. Sanghamitra Dutta</a:t>
            </a:r>
            <a:endParaRPr sz="1500">
              <a:solidFill>
                <a:srgbClr val="000D74"/>
              </a:solidFill>
            </a:endParaRPr>
          </a:p>
          <a:p>
            <a:pPr indent="0" lvl="0" marL="0" marR="0" rtl="0" algn="ctr">
              <a:spcBef>
                <a:spcPts val="0"/>
              </a:spcBef>
              <a:spcAft>
                <a:spcPts val="0"/>
              </a:spcAft>
              <a:buNone/>
            </a:pPr>
            <a:r>
              <a:rPr lang="en" sz="1500">
                <a:solidFill>
                  <a:srgbClr val="000D74"/>
                </a:solidFill>
              </a:rPr>
              <a:t>Dr. Naftali Cohen</a:t>
            </a:r>
            <a:endParaRPr sz="1500">
              <a:solidFill>
                <a:srgbClr val="000D74"/>
              </a:solidFill>
            </a:endParaRPr>
          </a:p>
          <a:p>
            <a:pPr indent="0" lvl="0" marL="0" marR="0" rtl="0" algn="ctr">
              <a:spcBef>
                <a:spcPts val="0"/>
              </a:spcBef>
              <a:spcAft>
                <a:spcPts val="0"/>
              </a:spcAft>
              <a:buNone/>
            </a:pPr>
            <a:r>
              <a:t/>
            </a:r>
            <a:endParaRPr sz="1500">
              <a:solidFill>
                <a:srgbClr val="000D74"/>
              </a:solidFill>
            </a:endParaRPr>
          </a:p>
          <a:p>
            <a:pPr indent="0" lvl="0" marL="0" marR="0" rtl="0" algn="ctr">
              <a:spcBef>
                <a:spcPts val="0"/>
              </a:spcBef>
              <a:spcAft>
                <a:spcPts val="0"/>
              </a:spcAft>
              <a:buNone/>
            </a:pPr>
            <a:r>
              <a:t/>
            </a:r>
            <a:endParaRPr sz="1500">
              <a:solidFill>
                <a:srgbClr val="000D74"/>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43"/>
          <p:cNvSpPr txBox="1"/>
          <p:nvPr>
            <p:ph type="title"/>
          </p:nvPr>
        </p:nvSpPr>
        <p:spPr>
          <a:xfrm>
            <a:off x="244241" y="195659"/>
            <a:ext cx="8655600" cy="497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900"/>
              <a:buFont typeface="Arial"/>
              <a:buNone/>
            </a:pPr>
            <a:r>
              <a:rPr lang="en" sz="2400"/>
              <a:t>Context, Goal, Data Description</a:t>
            </a:r>
            <a:endParaRPr sz="2400"/>
          </a:p>
        </p:txBody>
      </p:sp>
      <p:sp>
        <p:nvSpPr>
          <p:cNvPr id="1375" name="Google Shape;1375;p143"/>
          <p:cNvSpPr txBox="1"/>
          <p:nvPr/>
        </p:nvSpPr>
        <p:spPr>
          <a:xfrm>
            <a:off x="4831608" y="3924725"/>
            <a:ext cx="389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Figure 2.</a:t>
            </a:r>
            <a:r>
              <a:rPr lang="en" sz="1000"/>
              <a:t> A real-world dataset for first-year law students, where FYA (first-year average), the target variable, is a measure of student success. Race and sex are the protected attributes in this context.</a:t>
            </a:r>
            <a:endParaRPr sz="1000"/>
          </a:p>
        </p:txBody>
      </p:sp>
      <p:sp>
        <p:nvSpPr>
          <p:cNvPr id="1376" name="Google Shape;1376;p143"/>
          <p:cNvSpPr txBox="1"/>
          <p:nvPr>
            <p:ph type="title"/>
          </p:nvPr>
        </p:nvSpPr>
        <p:spPr>
          <a:xfrm>
            <a:off x="485775" y="692475"/>
            <a:ext cx="8414100" cy="739500"/>
          </a:xfrm>
          <a:prstGeom prst="rect">
            <a:avLst/>
          </a:prstGeom>
        </p:spPr>
        <p:txBody>
          <a:bodyPr anchorCtr="0" anchor="t" bIns="91425" lIns="91425" spcFirstLastPara="1" rIns="91425" wrap="square" tIns="0">
            <a:normAutofit fontScale="90000"/>
          </a:bodyPr>
          <a:lstStyle/>
          <a:p>
            <a:pPr indent="-308610" lvl="0" marL="457200" rtl="0" algn="l">
              <a:lnSpc>
                <a:spcPct val="115000"/>
              </a:lnSpc>
              <a:spcBef>
                <a:spcPts val="0"/>
              </a:spcBef>
              <a:spcAft>
                <a:spcPts val="0"/>
              </a:spcAft>
              <a:buSzPct val="100000"/>
              <a:buFont typeface="Roboto Light"/>
              <a:buChar char="●"/>
            </a:pPr>
            <a:r>
              <a:rPr b="1" lang="en" sz="1400">
                <a:latin typeface="Roboto"/>
                <a:ea typeface="Roboto"/>
                <a:cs typeface="Roboto"/>
                <a:sym typeface="Roboto"/>
              </a:rPr>
              <a:t>Motivation:</a:t>
            </a:r>
            <a:r>
              <a:rPr lang="en" sz="1400">
                <a:latin typeface="Roboto Light"/>
                <a:ea typeface="Roboto Light"/>
                <a:cs typeface="Roboto Light"/>
                <a:sym typeface="Roboto Light"/>
              </a:rPr>
              <a:t> Bias in existing data (with respect to a protected attribute like race) can give rise to biased ML predictors. We explore a variety of techniques to measure bias and account for it, resulting in “</a:t>
            </a:r>
            <a:r>
              <a:rPr lang="en" sz="1400">
                <a:latin typeface="Roboto Light"/>
                <a:ea typeface="Roboto Light"/>
                <a:cs typeface="Roboto Light"/>
                <a:sym typeface="Roboto Light"/>
              </a:rPr>
              <a:t>fair”</a:t>
            </a:r>
            <a:r>
              <a:rPr lang="en" sz="1400">
                <a:latin typeface="Roboto Light"/>
                <a:ea typeface="Roboto Light"/>
                <a:cs typeface="Roboto Light"/>
                <a:sym typeface="Roboto Light"/>
              </a:rPr>
              <a:t> classifiers.</a:t>
            </a:r>
            <a:endParaRPr sz="1400">
              <a:latin typeface="Roboto Light"/>
              <a:ea typeface="Roboto Light"/>
              <a:cs typeface="Roboto Light"/>
              <a:sym typeface="Roboto Light"/>
            </a:endParaRPr>
          </a:p>
          <a:p>
            <a:pPr indent="-308610" lvl="0" marL="457200" rtl="0" algn="l">
              <a:lnSpc>
                <a:spcPct val="115000"/>
              </a:lnSpc>
              <a:spcBef>
                <a:spcPts val="0"/>
              </a:spcBef>
              <a:spcAft>
                <a:spcPts val="0"/>
              </a:spcAft>
              <a:buSzPct val="100000"/>
              <a:buFont typeface="Roboto Light"/>
              <a:buChar char="●"/>
            </a:pPr>
            <a:r>
              <a:rPr b="1" lang="en" sz="1400">
                <a:latin typeface="Roboto"/>
                <a:ea typeface="Roboto"/>
                <a:cs typeface="Roboto"/>
                <a:sym typeface="Roboto"/>
              </a:rPr>
              <a:t>Technical Goal:</a:t>
            </a:r>
            <a:r>
              <a:rPr lang="en" sz="1400">
                <a:latin typeface="Roboto"/>
                <a:ea typeface="Roboto"/>
                <a:cs typeface="Roboto"/>
                <a:sym typeface="Roboto"/>
              </a:rPr>
              <a:t> </a:t>
            </a:r>
            <a:r>
              <a:rPr lang="en" sz="1400">
                <a:latin typeface="Roboto Light"/>
                <a:ea typeface="Roboto Light"/>
                <a:cs typeface="Roboto Light"/>
                <a:sym typeface="Roboto Light"/>
              </a:rPr>
              <a:t>Compare the performance of a variety of</a:t>
            </a:r>
            <a:r>
              <a:rPr lang="en" sz="1400">
                <a:latin typeface="Roboto Light"/>
                <a:ea typeface="Roboto Light"/>
                <a:cs typeface="Roboto Light"/>
                <a:sym typeface="Roboto Light"/>
              </a:rPr>
              <a:t> causal inference-based fair prediction techniques.</a:t>
            </a:r>
            <a:endParaRPr sz="1200">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ct val="64705"/>
              <a:buFont typeface="Arial"/>
              <a:buNone/>
            </a:pPr>
            <a:r>
              <a:t/>
            </a:r>
            <a:endParaRPr sz="17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700">
              <a:latin typeface="Roboto Light"/>
              <a:ea typeface="Roboto Light"/>
              <a:cs typeface="Roboto Light"/>
              <a:sym typeface="Roboto Light"/>
            </a:endParaRPr>
          </a:p>
        </p:txBody>
      </p:sp>
      <p:pic>
        <p:nvPicPr>
          <p:cNvPr id="1377" name="Google Shape;1377;p143"/>
          <p:cNvPicPr preferRelativeResize="0"/>
          <p:nvPr/>
        </p:nvPicPr>
        <p:blipFill>
          <a:blip r:embed="rId3">
            <a:alphaModFix/>
          </a:blip>
          <a:stretch>
            <a:fillRect/>
          </a:stretch>
        </p:blipFill>
        <p:spPr>
          <a:xfrm>
            <a:off x="5316885" y="2018375"/>
            <a:ext cx="2619542" cy="1885425"/>
          </a:xfrm>
          <a:prstGeom prst="rect">
            <a:avLst/>
          </a:prstGeom>
          <a:noFill/>
          <a:ln>
            <a:noFill/>
          </a:ln>
        </p:spPr>
      </p:pic>
      <p:pic>
        <p:nvPicPr>
          <p:cNvPr id="1378" name="Google Shape;1378;p143"/>
          <p:cNvPicPr preferRelativeResize="0"/>
          <p:nvPr/>
        </p:nvPicPr>
        <p:blipFill>
          <a:blip r:embed="rId4">
            <a:alphaModFix/>
          </a:blip>
          <a:stretch>
            <a:fillRect/>
          </a:stretch>
        </p:blipFill>
        <p:spPr>
          <a:xfrm>
            <a:off x="983085" y="2094575"/>
            <a:ext cx="3162199" cy="1885425"/>
          </a:xfrm>
          <a:prstGeom prst="rect">
            <a:avLst/>
          </a:prstGeom>
          <a:noFill/>
          <a:ln>
            <a:noFill/>
          </a:ln>
        </p:spPr>
      </p:pic>
      <p:sp>
        <p:nvSpPr>
          <p:cNvPr id="1379" name="Google Shape;1379;p143"/>
          <p:cNvSpPr txBox="1"/>
          <p:nvPr/>
        </p:nvSpPr>
        <p:spPr>
          <a:xfrm>
            <a:off x="617775" y="3848525"/>
            <a:ext cx="389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Figure 1.</a:t>
            </a:r>
            <a:r>
              <a:rPr lang="en" sz="1000"/>
              <a:t> Synthetic “hiring” dataset depicts a fictional hiring process for a manufacturing job, where physical strength is an appropriate criterion for hiring, which is the target variable. Gender is the protected attribute in this context.</a:t>
            </a:r>
            <a:endParaRPr sz="1000"/>
          </a:p>
        </p:txBody>
      </p:sp>
      <p:sp>
        <p:nvSpPr>
          <p:cNvPr id="1380" name="Google Shape;1380;p143"/>
          <p:cNvSpPr txBox="1"/>
          <p:nvPr/>
        </p:nvSpPr>
        <p:spPr>
          <a:xfrm>
            <a:off x="1591500" y="1393375"/>
            <a:ext cx="5961000" cy="4002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1" lang="en" u="sng">
                <a:solidFill>
                  <a:schemeClr val="dk1"/>
                </a:solidFill>
                <a:latin typeface="Roboto"/>
                <a:ea typeface="Roboto"/>
                <a:cs typeface="Roboto"/>
                <a:sym typeface="Roboto"/>
              </a:rPr>
              <a:t>Datasets and Casual Models</a:t>
            </a:r>
            <a:endParaRPr u="sng"/>
          </a:p>
        </p:txBody>
      </p:sp>
      <p:sp>
        <p:nvSpPr>
          <p:cNvPr id="1381" name="Google Shape;1381;p143"/>
          <p:cNvSpPr txBox="1"/>
          <p:nvPr/>
        </p:nvSpPr>
        <p:spPr>
          <a:xfrm>
            <a:off x="600150" y="1661575"/>
            <a:ext cx="3050100" cy="369300"/>
          </a:xfrm>
          <a:prstGeom prst="rect">
            <a:avLst/>
          </a:prstGeom>
          <a:noFill/>
          <a:ln>
            <a:noFill/>
          </a:ln>
        </p:spPr>
        <p:txBody>
          <a:bodyPr anchorCtr="0" anchor="t" bIns="91425" lIns="91425" spcFirstLastPara="1" rIns="91425" wrap="square" tIns="91425">
            <a:spAutoFit/>
          </a:bodyPr>
          <a:lstStyle/>
          <a:p>
            <a:pPr indent="-304800" lvl="0" marL="457200" rtl="0" algn="ctr">
              <a:lnSpc>
                <a:spcPct val="115000"/>
              </a:lnSpc>
              <a:spcBef>
                <a:spcPts val="0"/>
              </a:spcBef>
              <a:spcAft>
                <a:spcPts val="0"/>
              </a:spcAft>
              <a:buClr>
                <a:schemeClr val="dk1"/>
              </a:buClr>
              <a:buSzPts val="1200"/>
              <a:buFont typeface="Roboto"/>
              <a:buAutoNum type="arabicPeriod"/>
            </a:pPr>
            <a:r>
              <a:rPr b="1" lang="en" sz="1200" u="sng">
                <a:solidFill>
                  <a:schemeClr val="dk1"/>
                </a:solidFill>
                <a:latin typeface="Roboto"/>
                <a:ea typeface="Roboto"/>
                <a:cs typeface="Roboto"/>
                <a:sym typeface="Roboto"/>
              </a:rPr>
              <a:t>Synthetic “hiring” dataset</a:t>
            </a:r>
            <a:endParaRPr b="1" u="sng"/>
          </a:p>
        </p:txBody>
      </p:sp>
      <p:sp>
        <p:nvSpPr>
          <p:cNvPr id="1382" name="Google Shape;1382;p143"/>
          <p:cNvSpPr txBox="1"/>
          <p:nvPr/>
        </p:nvSpPr>
        <p:spPr>
          <a:xfrm>
            <a:off x="5264650" y="1750000"/>
            <a:ext cx="2724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u="sng">
                <a:solidFill>
                  <a:schemeClr val="dk1"/>
                </a:solidFill>
                <a:latin typeface="Roboto"/>
                <a:ea typeface="Roboto"/>
                <a:cs typeface="Roboto"/>
                <a:sym typeface="Roboto"/>
              </a:rPr>
              <a:t>2. </a:t>
            </a:r>
            <a:r>
              <a:rPr b="1" lang="en" sz="1200" u="sng">
                <a:solidFill>
                  <a:schemeClr val="dk1"/>
                </a:solidFill>
                <a:latin typeface="Roboto"/>
                <a:ea typeface="Roboto"/>
                <a:cs typeface="Roboto"/>
                <a:sym typeface="Roboto"/>
              </a:rPr>
              <a:t>Law school success dataset</a:t>
            </a:r>
            <a:endParaRPr b="1"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44"/>
          <p:cNvSpPr txBox="1"/>
          <p:nvPr>
            <p:ph type="title"/>
          </p:nvPr>
        </p:nvSpPr>
        <p:spPr>
          <a:xfrm>
            <a:off x="244241" y="271859"/>
            <a:ext cx="8655600" cy="49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990"/>
              <a:buNone/>
            </a:pPr>
            <a:r>
              <a:rPr lang="en" sz="2410"/>
              <a:t>Modeling Approach &amp; Model-Relevant Technical Insights</a:t>
            </a:r>
            <a:endParaRPr sz="2410"/>
          </a:p>
        </p:txBody>
      </p:sp>
      <p:sp>
        <p:nvSpPr>
          <p:cNvPr id="1388" name="Google Shape;1388;p144"/>
          <p:cNvSpPr txBox="1"/>
          <p:nvPr/>
        </p:nvSpPr>
        <p:spPr>
          <a:xfrm>
            <a:off x="509250" y="1353850"/>
            <a:ext cx="8496300" cy="2001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Models for Fairness Comparison</a:t>
            </a:r>
            <a:endParaRPr b="1"/>
          </a:p>
          <a:p>
            <a:pPr indent="0" lvl="0" marL="0" rtl="0" algn="l">
              <a:spcBef>
                <a:spcPts val="0"/>
              </a:spcBef>
              <a:spcAft>
                <a:spcPts val="0"/>
              </a:spcAft>
              <a:buNone/>
            </a:pPr>
            <a:r>
              <a:rPr b="1" lang="en" sz="1300">
                <a:solidFill>
                  <a:schemeClr val="dk1"/>
                </a:solidFill>
                <a:latin typeface="Roboto"/>
                <a:ea typeface="Roboto"/>
                <a:cs typeface="Roboto"/>
                <a:sym typeface="Roboto"/>
              </a:rPr>
              <a:t>Baseline Unfair Model:</a:t>
            </a:r>
            <a:r>
              <a:rPr b="1" lang="en" sz="1300"/>
              <a:t> </a:t>
            </a:r>
            <a:endParaRPr b="1" sz="1300"/>
          </a:p>
          <a:p>
            <a:pPr indent="-311150" lvl="0" marL="457200" rtl="0" algn="l">
              <a:spcBef>
                <a:spcPts val="0"/>
              </a:spcBef>
              <a:spcAft>
                <a:spcPts val="0"/>
              </a:spcAft>
              <a:buSzPts val="1300"/>
              <a:buAutoNum type="arabicPeriod"/>
            </a:pPr>
            <a:r>
              <a:rPr lang="en" sz="1300"/>
              <a:t>“</a:t>
            </a:r>
            <a:r>
              <a:rPr lang="en" sz="1300"/>
              <a:t>Full” Model: defined as using a</a:t>
            </a:r>
            <a:r>
              <a:rPr lang="en" sz="1300"/>
              <a:t>vailable</a:t>
            </a:r>
            <a:r>
              <a:rPr lang="en" sz="1300"/>
              <a:t> observable features from the causal graph for prediction</a:t>
            </a:r>
            <a:endParaRPr sz="1300"/>
          </a:p>
          <a:p>
            <a:pPr indent="0" lvl="0" marL="0" rtl="0" algn="l">
              <a:spcBef>
                <a:spcPts val="0"/>
              </a:spcBef>
              <a:spcAft>
                <a:spcPts val="0"/>
              </a:spcAft>
              <a:buNone/>
            </a:pPr>
            <a:r>
              <a:rPr b="1" lang="en" sz="1300">
                <a:solidFill>
                  <a:schemeClr val="dk1"/>
                </a:solidFill>
                <a:latin typeface="Roboto"/>
                <a:ea typeface="Roboto"/>
                <a:cs typeface="Roboto"/>
                <a:sym typeface="Roboto"/>
              </a:rPr>
              <a:t>Fairness Techniques Implemented:</a:t>
            </a:r>
            <a:endParaRPr sz="1300"/>
          </a:p>
          <a:p>
            <a:pPr indent="-311150" lvl="0" marL="457200" rtl="0" algn="l">
              <a:spcBef>
                <a:spcPts val="0"/>
              </a:spcBef>
              <a:spcAft>
                <a:spcPts val="0"/>
              </a:spcAft>
              <a:buSzPts val="1300"/>
              <a:buAutoNum type="arabicPeriod"/>
            </a:pPr>
            <a:r>
              <a:rPr lang="en" sz="1300"/>
              <a:t>“Unaware”: same features as “full model” EXCEPT the protected attribute (sex/gender)</a:t>
            </a:r>
            <a:endParaRPr sz="1300"/>
          </a:p>
          <a:p>
            <a:pPr indent="-311150" lvl="0" marL="457200" rtl="0" algn="l">
              <a:spcBef>
                <a:spcPts val="0"/>
              </a:spcBef>
              <a:spcAft>
                <a:spcPts val="0"/>
              </a:spcAft>
              <a:buSzPts val="1300"/>
              <a:buAutoNum type="arabicPeriod"/>
            </a:pPr>
            <a:r>
              <a:rPr lang="en" sz="1300"/>
              <a:t>“Non-descendent”: same features as “unaware model” EXCEPT descendents of protected attribute</a:t>
            </a:r>
            <a:endParaRPr sz="1300"/>
          </a:p>
          <a:p>
            <a:pPr indent="-311150" lvl="0" marL="457200" rtl="0" algn="l">
              <a:spcBef>
                <a:spcPts val="0"/>
              </a:spcBef>
              <a:spcAft>
                <a:spcPts val="0"/>
              </a:spcAft>
              <a:buSzPts val="1300"/>
              <a:buAutoNum type="arabicPeriod"/>
            </a:pPr>
            <a:r>
              <a:rPr lang="en" sz="1300"/>
              <a:t>“Latent-variable inference”: Infer a node that is not a descendant of protected attributes.</a:t>
            </a:r>
            <a:endParaRPr sz="1300"/>
          </a:p>
          <a:p>
            <a:pPr indent="-311150" lvl="0" marL="457200" rtl="0" algn="l">
              <a:spcBef>
                <a:spcPts val="0"/>
              </a:spcBef>
              <a:spcAft>
                <a:spcPts val="0"/>
              </a:spcAft>
              <a:buSzPts val="1300"/>
              <a:buAutoNum type="arabicPeriod"/>
            </a:pPr>
            <a:r>
              <a:rPr lang="en" sz="1300"/>
              <a:t>“Path-specific”: All non-protected attributes (and descendents) and allowed components of protected paths.</a:t>
            </a:r>
            <a:endParaRPr sz="1300"/>
          </a:p>
          <a:p>
            <a:pPr indent="-311150" lvl="0" marL="457200" rtl="0" algn="l">
              <a:spcBef>
                <a:spcPts val="0"/>
              </a:spcBef>
              <a:spcAft>
                <a:spcPts val="0"/>
              </a:spcAft>
              <a:buSzPts val="1300"/>
              <a:buAutoNum type="arabicPeriod"/>
            </a:pPr>
            <a:r>
              <a:rPr lang="en" sz="1300"/>
              <a:t>“Fair Inference on Outcomes” (FIO)</a:t>
            </a:r>
            <a:r>
              <a:rPr lang="en" sz="1300"/>
              <a:t>:</a:t>
            </a:r>
            <a:r>
              <a:rPr lang="en" sz="1300"/>
              <a:t> build </a:t>
            </a:r>
            <a:r>
              <a:rPr lang="en" sz="1300"/>
              <a:t>counterfactual</a:t>
            </a:r>
            <a:r>
              <a:rPr lang="en" sz="1300"/>
              <a:t> model based on fair </a:t>
            </a:r>
            <a:r>
              <a:rPr lang="en" sz="1300"/>
              <a:t>descendant</a:t>
            </a:r>
            <a:r>
              <a:rPr lang="en" sz="1300"/>
              <a:t>. </a:t>
            </a:r>
            <a:endParaRPr sz="1300"/>
          </a:p>
        </p:txBody>
      </p:sp>
      <p:sp>
        <p:nvSpPr>
          <p:cNvPr id="1389" name="Google Shape;1389;p144"/>
          <p:cNvSpPr txBox="1"/>
          <p:nvPr/>
        </p:nvSpPr>
        <p:spPr>
          <a:xfrm>
            <a:off x="509250" y="767790"/>
            <a:ext cx="8125500" cy="600300"/>
          </a:xfrm>
          <a:prstGeom prst="rect">
            <a:avLst/>
          </a:prstGeom>
          <a:noFill/>
          <a:ln cap="flat" cmpd="sng" w="9525">
            <a:solidFill>
              <a:schemeClr val="lt1"/>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Prediction</a:t>
            </a:r>
            <a:r>
              <a:rPr b="1" lang="en"/>
              <a:t> </a:t>
            </a:r>
            <a:r>
              <a:rPr b="1" lang="en">
                <a:solidFill>
                  <a:schemeClr val="dk1"/>
                </a:solidFill>
                <a:latin typeface="Roboto"/>
                <a:ea typeface="Roboto"/>
                <a:cs typeface="Roboto"/>
                <a:sym typeface="Roboto"/>
              </a:rPr>
              <a:t>Model Type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300"/>
              <a:t>Logistic Regression for classification (hiring outcome for synthetic dataset, FYA for law school dataset). </a:t>
            </a:r>
            <a:endParaRPr sz="1300"/>
          </a:p>
        </p:txBody>
      </p:sp>
      <p:sp>
        <p:nvSpPr>
          <p:cNvPr id="1390" name="Google Shape;1390;p144"/>
          <p:cNvSpPr txBox="1"/>
          <p:nvPr/>
        </p:nvSpPr>
        <p:spPr>
          <a:xfrm>
            <a:off x="509250" y="3326350"/>
            <a:ext cx="8125500" cy="1385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Technical Insights</a:t>
            </a:r>
            <a:endParaRPr b="1" sz="1300">
              <a:solidFill>
                <a:schemeClr val="dk1"/>
              </a:solidFill>
            </a:endParaRPr>
          </a:p>
          <a:p>
            <a:pPr indent="-311150" lvl="0" marL="457200" rtl="0" algn="l">
              <a:spcBef>
                <a:spcPts val="0"/>
              </a:spcBef>
              <a:spcAft>
                <a:spcPts val="0"/>
              </a:spcAft>
              <a:buSzPts val="1300"/>
              <a:buAutoNum type="arabicPeriod"/>
            </a:pPr>
            <a:r>
              <a:rPr lang="en" sz="1300"/>
              <a:t>Latent-variable</a:t>
            </a:r>
            <a:r>
              <a:rPr lang="en" sz="1300"/>
              <a:t>: By making assumptions on observable variables, we would be able to get a fair variable based on learning a posterior distribution. </a:t>
            </a:r>
            <a:endParaRPr sz="1300"/>
          </a:p>
          <a:p>
            <a:pPr indent="-311150" lvl="0" marL="457200" rtl="0" algn="l">
              <a:spcBef>
                <a:spcPts val="0"/>
              </a:spcBef>
              <a:spcAft>
                <a:spcPts val="0"/>
              </a:spcAft>
              <a:buSzPts val="1300"/>
              <a:buAutoNum type="arabicPeriod"/>
            </a:pPr>
            <a:r>
              <a:rPr lang="en" sz="1300"/>
              <a:t>Path-specific</a:t>
            </a:r>
            <a:r>
              <a:rPr lang="en" sz="1300"/>
              <a:t>: By minimizing the upper bound of PIU (probability of individual unfairness) estimated from data (SCM specified) , path-specific unfairness causal effect is removed at an individual level.</a:t>
            </a:r>
            <a:endParaRPr sz="1300"/>
          </a:p>
          <a:p>
            <a:pPr indent="-311150" lvl="0" marL="457200" rtl="0" algn="l">
              <a:spcBef>
                <a:spcPts val="0"/>
              </a:spcBef>
              <a:spcAft>
                <a:spcPts val="0"/>
              </a:spcAft>
              <a:buSzPts val="1300"/>
              <a:buAutoNum type="arabicPeriod"/>
            </a:pPr>
            <a:r>
              <a:rPr lang="en" sz="1300"/>
              <a:t>FI</a:t>
            </a:r>
            <a:r>
              <a:rPr lang="en" sz="1300"/>
              <a:t>O</a:t>
            </a:r>
            <a:r>
              <a:rPr lang="en" sz="1300"/>
              <a:t>: Use PSE and MLE method to find best distribution of ‘outcome’. </a:t>
            </a:r>
            <a:endParaRPr sz="1300"/>
          </a:p>
        </p:txBody>
      </p:sp>
      <p:pic>
        <p:nvPicPr>
          <p:cNvPr id="1391" name="Google Shape;1391;p144"/>
          <p:cNvPicPr preferRelativeResize="0"/>
          <p:nvPr/>
        </p:nvPicPr>
        <p:blipFill rotWithShape="1">
          <a:blip r:embed="rId3">
            <a:alphaModFix/>
          </a:blip>
          <a:srcRect b="0" l="0" r="0" t="0"/>
          <a:stretch/>
        </p:blipFill>
        <p:spPr>
          <a:xfrm>
            <a:off x="671275" y="5541800"/>
            <a:ext cx="4513376" cy="600300"/>
          </a:xfrm>
          <a:prstGeom prst="rect">
            <a:avLst/>
          </a:prstGeom>
          <a:noFill/>
          <a:ln>
            <a:noFill/>
          </a:ln>
        </p:spPr>
      </p:pic>
      <p:pic>
        <p:nvPicPr>
          <p:cNvPr id="1392" name="Google Shape;1392;p144"/>
          <p:cNvPicPr preferRelativeResize="0"/>
          <p:nvPr/>
        </p:nvPicPr>
        <p:blipFill>
          <a:blip r:embed="rId4">
            <a:alphaModFix/>
          </a:blip>
          <a:stretch>
            <a:fillRect/>
          </a:stretch>
        </p:blipFill>
        <p:spPr>
          <a:xfrm>
            <a:off x="5329525" y="5541800"/>
            <a:ext cx="2994775" cy="35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45"/>
          <p:cNvSpPr txBox="1"/>
          <p:nvPr>
            <p:ph type="title"/>
          </p:nvPr>
        </p:nvSpPr>
        <p:spPr>
          <a:xfrm>
            <a:off x="244241" y="195659"/>
            <a:ext cx="8655600" cy="497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None/>
            </a:pPr>
            <a:r>
              <a:rPr lang="en" sz="2600"/>
              <a:t>Summary of Key Results</a:t>
            </a:r>
            <a:endParaRPr sz="2600"/>
          </a:p>
        </p:txBody>
      </p:sp>
      <p:sp>
        <p:nvSpPr>
          <p:cNvPr id="1398" name="Google Shape;1398;p145"/>
          <p:cNvSpPr txBox="1"/>
          <p:nvPr>
            <p:ph type="title"/>
          </p:nvPr>
        </p:nvSpPr>
        <p:spPr>
          <a:xfrm>
            <a:off x="333375" y="802600"/>
            <a:ext cx="8437500" cy="726900"/>
          </a:xfrm>
          <a:prstGeom prst="rect">
            <a:avLst/>
          </a:prstGeom>
        </p:spPr>
        <p:txBody>
          <a:bodyPr anchorCtr="0" anchor="ctr" bIns="34275" lIns="68575" spcFirstLastPara="1" rIns="68575" wrap="square" tIns="34275">
            <a:normAutofit fontScale="90000"/>
          </a:bodyPr>
          <a:lstStyle/>
          <a:p>
            <a:pPr indent="-308610" lvl="0" marL="457200" rtl="0" algn="l">
              <a:lnSpc>
                <a:spcPct val="115000"/>
              </a:lnSpc>
              <a:spcBef>
                <a:spcPts val="0"/>
              </a:spcBef>
              <a:spcAft>
                <a:spcPts val="0"/>
              </a:spcAft>
              <a:buSzPct val="100000"/>
              <a:buFont typeface="Roboto Light"/>
              <a:buChar char="●"/>
            </a:pPr>
            <a:r>
              <a:rPr lang="en" sz="1400">
                <a:latin typeface="Roboto Light"/>
                <a:ea typeface="Roboto Light"/>
                <a:cs typeface="Roboto Light"/>
                <a:sym typeface="Roboto Light"/>
              </a:rPr>
              <a:t>In general, we observe a tradeoff between prediction accuracy and our fairness metrics.</a:t>
            </a:r>
            <a:endParaRPr sz="1400">
              <a:latin typeface="Roboto Light"/>
              <a:ea typeface="Roboto Light"/>
              <a:cs typeface="Roboto Light"/>
              <a:sym typeface="Roboto Light"/>
            </a:endParaRPr>
          </a:p>
          <a:p>
            <a:pPr indent="-308610" lvl="0" marL="457200" rtl="0" algn="l">
              <a:lnSpc>
                <a:spcPct val="115000"/>
              </a:lnSpc>
              <a:spcBef>
                <a:spcPts val="0"/>
              </a:spcBef>
              <a:spcAft>
                <a:spcPts val="0"/>
              </a:spcAft>
              <a:buSzPct val="100000"/>
              <a:buFont typeface="Roboto Light"/>
              <a:buChar char="●"/>
            </a:pPr>
            <a:r>
              <a:rPr lang="en" sz="1400">
                <a:latin typeface="Roboto Light"/>
                <a:ea typeface="Roboto Light"/>
                <a:cs typeface="Roboto Light"/>
                <a:sym typeface="Roboto Light"/>
              </a:rPr>
              <a:t>The principal exception is the path-specific fairness technique; relatively high accuracy, highest fairness. This is because the model can decompose a causal path into fair and unfair components, using information from only the fair component.</a:t>
            </a:r>
            <a:endParaRPr sz="1400">
              <a:latin typeface="Roboto Light"/>
              <a:ea typeface="Roboto Light"/>
              <a:cs typeface="Roboto Light"/>
              <a:sym typeface="Roboto Light"/>
            </a:endParaRPr>
          </a:p>
        </p:txBody>
      </p:sp>
      <p:graphicFrame>
        <p:nvGraphicFramePr>
          <p:cNvPr id="1399" name="Google Shape;1399;p145"/>
          <p:cNvGraphicFramePr/>
          <p:nvPr/>
        </p:nvGraphicFramePr>
        <p:xfrm>
          <a:off x="228600" y="1600200"/>
          <a:ext cx="3000000" cy="3000000"/>
        </p:xfrm>
        <a:graphic>
          <a:graphicData uri="http://schemas.openxmlformats.org/drawingml/2006/table">
            <a:tbl>
              <a:tblPr>
                <a:noFill/>
                <a:tableStyleId>{A449C8F4-2C16-4893-9B74-FDBB5E3C67A7}</a:tableStyleId>
              </a:tblPr>
              <a:tblGrid>
                <a:gridCol w="1359900"/>
                <a:gridCol w="1091625"/>
                <a:gridCol w="835875"/>
                <a:gridCol w="1218125"/>
              </a:tblGrid>
              <a:tr h="390075">
                <a:tc gridSpan="4">
                  <a:txBody>
                    <a:bodyPr/>
                    <a:lstStyle/>
                    <a:p>
                      <a:pPr indent="0" lvl="0" marL="0" rtl="0" algn="ctr">
                        <a:lnSpc>
                          <a:spcPct val="115000"/>
                        </a:lnSpc>
                        <a:spcBef>
                          <a:spcPts val="0"/>
                        </a:spcBef>
                        <a:spcAft>
                          <a:spcPts val="0"/>
                        </a:spcAft>
                        <a:buNone/>
                      </a:pPr>
                      <a:r>
                        <a:rPr lang="en" sz="1500">
                          <a:solidFill>
                            <a:schemeClr val="lt2"/>
                          </a:solidFill>
                          <a:latin typeface="Roboto"/>
                          <a:ea typeface="Roboto"/>
                          <a:cs typeface="Roboto"/>
                          <a:sym typeface="Roboto"/>
                        </a:rPr>
                        <a:t>Synthetic Hiring Dataset</a:t>
                      </a:r>
                      <a:endParaRPr sz="15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hMerge="1"/>
                <a:tc hMerge="1"/>
                <a:tc hMerge="1"/>
              </a:tr>
              <a:tr h="533775">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Model</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Prediction Accuracy</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ETT</a:t>
                      </a:r>
                      <a:r>
                        <a:rPr baseline="30000" lang="en" sz="1300">
                          <a:solidFill>
                            <a:schemeClr val="lt2"/>
                          </a:solidFill>
                          <a:latin typeface="Roboto"/>
                          <a:ea typeface="Roboto"/>
                          <a:cs typeface="Roboto"/>
                          <a:sym typeface="Roboto"/>
                        </a:rPr>
                        <a:t>1</a:t>
                      </a:r>
                      <a:endParaRPr baseline="30000"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Counterfactual Fairness</a:t>
                      </a:r>
                      <a:r>
                        <a:rPr baseline="30000" lang="en" sz="1300">
                          <a:solidFill>
                            <a:schemeClr val="lt2"/>
                          </a:solidFill>
                          <a:latin typeface="Roboto"/>
                          <a:ea typeface="Roboto"/>
                          <a:cs typeface="Roboto"/>
                          <a:sym typeface="Roboto"/>
                        </a:rPr>
                        <a:t>2</a:t>
                      </a:r>
                      <a:endParaRPr baseline="30000"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301125">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Full</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99.55%</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0.1075</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0.2681</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1125">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Unaware</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97.30%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0.0990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0.2469</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1125">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Non-descendant</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87.80%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0.0000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0.0000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1125">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FIO</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87.60%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0.0200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0.1240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1125">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Path-specific</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89.70%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0.0152</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0.0152</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graphicFrame>
        <p:nvGraphicFramePr>
          <p:cNvPr id="1400" name="Google Shape;1400;p145"/>
          <p:cNvGraphicFramePr/>
          <p:nvPr/>
        </p:nvGraphicFramePr>
        <p:xfrm>
          <a:off x="4841625" y="1600200"/>
          <a:ext cx="3000000" cy="3000000"/>
        </p:xfrm>
        <a:graphic>
          <a:graphicData uri="http://schemas.openxmlformats.org/drawingml/2006/table">
            <a:tbl>
              <a:tblPr>
                <a:noFill/>
                <a:tableStyleId>{A449C8F4-2C16-4893-9B74-FDBB5E3C67A7}</a:tableStyleId>
              </a:tblPr>
              <a:tblGrid>
                <a:gridCol w="1172525"/>
                <a:gridCol w="947300"/>
                <a:gridCol w="1002150"/>
                <a:gridCol w="936275"/>
              </a:tblGrid>
              <a:tr h="390075">
                <a:tc gridSpan="4">
                  <a:txBody>
                    <a:bodyPr/>
                    <a:lstStyle/>
                    <a:p>
                      <a:pPr indent="0" lvl="0" marL="0" rtl="0" algn="ctr">
                        <a:lnSpc>
                          <a:spcPct val="115000"/>
                        </a:lnSpc>
                        <a:spcBef>
                          <a:spcPts val="0"/>
                        </a:spcBef>
                        <a:spcAft>
                          <a:spcPts val="0"/>
                        </a:spcAft>
                        <a:buNone/>
                      </a:pPr>
                      <a:r>
                        <a:rPr lang="en" sz="1500">
                          <a:solidFill>
                            <a:schemeClr val="lt2"/>
                          </a:solidFill>
                          <a:latin typeface="Roboto"/>
                          <a:ea typeface="Roboto"/>
                          <a:cs typeface="Roboto"/>
                          <a:sym typeface="Roboto"/>
                        </a:rPr>
                        <a:t>Law School Dataset</a:t>
                      </a:r>
                      <a:endParaRPr sz="15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hMerge="1"/>
                <a:tc hMerge="1"/>
                <a:tc hMerge="1"/>
              </a:tr>
              <a:tr h="927075">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Model</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Prediction Accuracy</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Probability of Female Success</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300">
                          <a:solidFill>
                            <a:schemeClr val="lt2"/>
                          </a:solidFill>
                          <a:latin typeface="Roboto"/>
                          <a:ea typeface="Roboto"/>
                          <a:cs typeface="Roboto"/>
                          <a:sym typeface="Roboto"/>
                        </a:rPr>
                        <a:t>Probability of Male Success</a:t>
                      </a:r>
                      <a:endParaRPr sz="1300">
                        <a:solidFill>
                          <a:schemeClr val="lt2"/>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950">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Full</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84.84%</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11.58%</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15.27%</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7950">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Unaware</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84.60%</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11.53%</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15.19%</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7950">
                <a:tc>
                  <a:txBody>
                    <a:bodyPr/>
                    <a:lstStyle/>
                    <a:p>
                      <a:pPr indent="0" lvl="0" marL="0" rtl="0" algn="l">
                        <a:lnSpc>
                          <a:spcPct val="115000"/>
                        </a:lnSpc>
                        <a:spcBef>
                          <a:spcPts val="0"/>
                        </a:spcBef>
                        <a:spcAft>
                          <a:spcPts val="0"/>
                        </a:spcAft>
                        <a:buNone/>
                      </a:pPr>
                      <a:r>
                        <a:rPr lang="en" sz="1100">
                          <a:solidFill>
                            <a:srgbClr val="999999"/>
                          </a:solidFill>
                          <a:latin typeface="Roboto"/>
                          <a:ea typeface="Roboto"/>
                          <a:cs typeface="Roboto"/>
                          <a:sym typeface="Roboto"/>
                        </a:rPr>
                        <a:t>Non-descendant</a:t>
                      </a:r>
                      <a:r>
                        <a:rPr baseline="30000" lang="en" sz="1100">
                          <a:solidFill>
                            <a:srgbClr val="999999"/>
                          </a:solidFill>
                          <a:latin typeface="Roboto"/>
                          <a:ea typeface="Roboto"/>
                          <a:cs typeface="Roboto"/>
                          <a:sym typeface="Roboto"/>
                        </a:rPr>
                        <a:t>3</a:t>
                      </a:r>
                      <a:endParaRPr baseline="30000" sz="1100">
                        <a:solidFill>
                          <a:srgbClr val="999999"/>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solidFill>
                            <a:srgbClr val="999999"/>
                          </a:solidFill>
                          <a:latin typeface="Roboto"/>
                          <a:ea typeface="Roboto"/>
                          <a:cs typeface="Roboto"/>
                          <a:sym typeface="Roboto"/>
                        </a:rPr>
                        <a:t>NA</a:t>
                      </a:r>
                      <a:endParaRPr sz="1100">
                        <a:solidFill>
                          <a:srgbClr val="999999"/>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solidFill>
                            <a:srgbClr val="999999"/>
                          </a:solidFill>
                          <a:latin typeface="Roboto"/>
                          <a:ea typeface="Roboto"/>
                          <a:cs typeface="Roboto"/>
                          <a:sym typeface="Roboto"/>
                        </a:rPr>
                        <a:t>NA</a:t>
                      </a:r>
                      <a:endParaRPr sz="1100">
                        <a:solidFill>
                          <a:srgbClr val="999999"/>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solidFill>
                            <a:srgbClr val="999999"/>
                          </a:solidFill>
                          <a:latin typeface="Roboto"/>
                          <a:ea typeface="Roboto"/>
                          <a:cs typeface="Roboto"/>
                          <a:sym typeface="Roboto"/>
                        </a:rPr>
                        <a:t>NA</a:t>
                      </a:r>
                      <a:endParaRPr sz="1100">
                        <a:solidFill>
                          <a:srgbClr val="999999"/>
                        </a:solidFill>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7950">
                <a:tc>
                  <a:txBody>
                    <a:bodyPr/>
                    <a:lstStyle/>
                    <a:p>
                      <a:pPr indent="0" lvl="0" marL="0" rtl="0" algn="l">
                        <a:lnSpc>
                          <a:spcPct val="115000"/>
                        </a:lnSpc>
                        <a:spcBef>
                          <a:spcPts val="0"/>
                        </a:spcBef>
                        <a:spcAft>
                          <a:spcPts val="0"/>
                        </a:spcAft>
                        <a:buNone/>
                      </a:pPr>
                      <a:r>
                        <a:rPr lang="en" sz="1100">
                          <a:latin typeface="Roboto"/>
                          <a:ea typeface="Roboto"/>
                          <a:cs typeface="Roboto"/>
                          <a:sym typeface="Roboto"/>
                        </a:rPr>
                        <a:t>Latent-variable</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81.34%</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11.56%</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Roboto"/>
                          <a:ea typeface="Roboto"/>
                          <a:cs typeface="Roboto"/>
                          <a:sym typeface="Roboto"/>
                        </a:rPr>
                        <a:t>14.95%</a:t>
                      </a:r>
                      <a:endParaRPr sz="1100">
                        <a:latin typeface="Roboto"/>
                        <a:ea typeface="Roboto"/>
                        <a:cs typeface="Roboto"/>
                        <a:sym typeface="Roboto"/>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1401" name="Google Shape;1401;p145"/>
          <p:cNvSpPr txBox="1"/>
          <p:nvPr/>
        </p:nvSpPr>
        <p:spPr>
          <a:xfrm>
            <a:off x="255775" y="4113725"/>
            <a:ext cx="872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a:t>
            </a:r>
            <a:r>
              <a:rPr lang="en" sz="1000"/>
              <a:t>ETT (effect of treatment on the treated) </a:t>
            </a:r>
            <a:r>
              <a:rPr lang="en" sz="1000"/>
              <a:t>measures difference in outcome by taking the absolute difference between counterfactual and factual.</a:t>
            </a:r>
            <a:endParaRPr sz="1000"/>
          </a:p>
          <a:p>
            <a:pPr indent="0" lvl="0" marL="0" rtl="0" algn="l">
              <a:spcBef>
                <a:spcPts val="0"/>
              </a:spcBef>
              <a:spcAft>
                <a:spcPts val="0"/>
              </a:spcAft>
              <a:buNone/>
            </a:pPr>
            <a:r>
              <a:rPr lang="en" sz="1000"/>
              <a:t>2. Counterfactual fairness, a fairness metric, measures the aggregate effect in a counterfactual world where all is equal except protected attribute.</a:t>
            </a:r>
            <a:endParaRPr sz="1000"/>
          </a:p>
          <a:p>
            <a:pPr indent="0" lvl="0" marL="0" rtl="0" algn="l">
              <a:spcBef>
                <a:spcPts val="0"/>
              </a:spcBef>
              <a:spcAft>
                <a:spcPts val="0"/>
              </a:spcAft>
              <a:buNone/>
            </a:pPr>
            <a:r>
              <a:rPr lang="en" sz="1000"/>
              <a:t>3. All attributes in this causal model are either protected or descendents of protected attributes. Therefore, no set of observed “fair” attributes exists.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JW DSI">
  <a:themeElements>
    <a:clrScheme name="DSI 1">
      <a:dk1>
        <a:srgbClr val="000D74"/>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scar - color scheme">
      <a:dk1>
        <a:srgbClr val="000000"/>
      </a:dk1>
      <a:lt1>
        <a:srgbClr val="FFFFFF"/>
      </a:lt1>
      <a:dk2>
        <a:srgbClr val="44546A"/>
      </a:dk2>
      <a:lt2>
        <a:srgbClr val="E7E6E6"/>
      </a:lt2>
      <a:accent1>
        <a:srgbClr val="4F50FF"/>
      </a:accent1>
      <a:accent2>
        <a:srgbClr val="FF5B03"/>
      </a:accent2>
      <a:accent3>
        <a:srgbClr val="71A7B4"/>
      </a:accent3>
      <a:accent4>
        <a:srgbClr val="ECB544"/>
      </a:accent4>
      <a:accent5>
        <a:srgbClr val="FAF4EA"/>
      </a:accent5>
      <a:accent6>
        <a:srgbClr val="CACAF7"/>
      </a:accent6>
      <a:hlink>
        <a:srgbClr val="4F50FF"/>
      </a:hlink>
      <a:folHlink>
        <a:srgbClr val="FF5B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